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media/image1.jpeg" ContentType="image/jpeg"/>
  <Override PartName="/ppt/media/image2.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24383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j-lt"/>
        <a:ea typeface="+mj-ea"/>
        <a:cs typeface="+mj-cs"/>
        <a:sym typeface="Helvetica Neue"/>
      </a:defRPr>
    </a:lvl1pPr>
    <a:lvl2pPr marL="0" marR="0" indent="0" algn="ctr" defTabSz="24383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j-lt"/>
        <a:ea typeface="+mj-ea"/>
        <a:cs typeface="+mj-cs"/>
        <a:sym typeface="Helvetica Neue"/>
      </a:defRPr>
    </a:lvl2pPr>
    <a:lvl3pPr marL="0" marR="0" indent="0" algn="ctr" defTabSz="24383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j-lt"/>
        <a:ea typeface="+mj-ea"/>
        <a:cs typeface="+mj-cs"/>
        <a:sym typeface="Helvetica Neue"/>
      </a:defRPr>
    </a:lvl3pPr>
    <a:lvl4pPr marL="0" marR="0" indent="0" algn="ctr" defTabSz="24383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j-lt"/>
        <a:ea typeface="+mj-ea"/>
        <a:cs typeface="+mj-cs"/>
        <a:sym typeface="Helvetica Neue"/>
      </a:defRPr>
    </a:lvl4pPr>
    <a:lvl5pPr marL="0" marR="0" indent="0" algn="ctr" defTabSz="24383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j-lt"/>
        <a:ea typeface="+mj-ea"/>
        <a:cs typeface="+mj-cs"/>
        <a:sym typeface="Helvetica Neue"/>
      </a:defRPr>
    </a:lvl5pPr>
    <a:lvl6pPr marL="0" marR="0" indent="0" algn="ctr" defTabSz="24383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j-lt"/>
        <a:ea typeface="+mj-ea"/>
        <a:cs typeface="+mj-cs"/>
        <a:sym typeface="Helvetica Neue"/>
      </a:defRPr>
    </a:lvl6pPr>
    <a:lvl7pPr marL="0" marR="0" indent="0" algn="ctr" defTabSz="24383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j-lt"/>
        <a:ea typeface="+mj-ea"/>
        <a:cs typeface="+mj-cs"/>
        <a:sym typeface="Helvetica Neue"/>
      </a:defRPr>
    </a:lvl7pPr>
    <a:lvl8pPr marL="0" marR="0" indent="0" algn="ctr" defTabSz="24383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j-lt"/>
        <a:ea typeface="+mj-ea"/>
        <a:cs typeface="+mj-cs"/>
        <a:sym typeface="Helvetica Neue"/>
      </a:defRPr>
    </a:lvl8pPr>
    <a:lvl9pPr marL="0" marR="0" indent="0" algn="ctr" defTabSz="24383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j-lt"/>
        <a:ea typeface="+mj-ea"/>
        <a:cs typeface="+mj-cs"/>
        <a:sym typeface="Helvetica Neue"/>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ajor">
          <a:srgbClr val="5E5E5E"/>
        </a:fontRef>
        <a:srgbClr val="5E5E5E"/>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DFFF"/>
          </a:solidFill>
        </a:fill>
      </a:tcStyle>
    </a:wholeTbl>
    <a:band2H>
      <a:tcTxStyle b="def" i="def"/>
      <a:tcStyle>
        <a:tcBdr/>
        <a:fill>
          <a:solidFill>
            <a:srgbClr val="E6F0FF"/>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5E5E5E"/>
        </a:fontRef>
        <a:srgbClr val="5E5E5E"/>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1F0CC"/>
          </a:solidFill>
        </a:fill>
      </a:tcStyle>
    </a:wholeTbl>
    <a:band2H>
      <a:tcTxStyle b="def" i="def"/>
      <a:tcStyle>
        <a:tcBdr/>
        <a:fill>
          <a:solidFill>
            <a:srgbClr val="EAF8E7"/>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5E5E5E"/>
        </a:fontRef>
        <a:srgbClr val="5E5E5E"/>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CDDF"/>
          </a:solidFill>
        </a:fill>
      </a:tcStyle>
    </a:wholeTbl>
    <a:band2H>
      <a:tcTxStyle b="def" i="def"/>
      <a:tcStyle>
        <a:tcBdr/>
        <a:fill>
          <a:solidFill>
            <a:srgbClr val="FFE8F0"/>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5E5E5E"/>
        </a:fontRef>
        <a:srgbClr val="5E5E5E"/>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9E9E9"/>
          </a:solidFill>
        </a:fill>
      </a:tcStyle>
    </a:wholeTbl>
    <a:band2H>
      <a:tcTxStyle b="def" i="def"/>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5E5E5E"/>
        </a:fontRef>
        <a:srgbClr val="5E5E5E"/>
      </a:tcTxStyle>
      <a:tcStyle>
        <a:tcBdr>
          <a:left>
            <a:ln w="12700" cap="flat">
              <a:noFill/>
              <a:miter lim="400000"/>
            </a:ln>
          </a:left>
          <a:right>
            <a:ln w="12700" cap="flat">
              <a:noFill/>
              <a:miter lim="400000"/>
            </a:ln>
          </a:right>
          <a:top>
            <a:ln w="50800" cap="flat">
              <a:solidFill>
                <a:srgbClr val="5E5E5E"/>
              </a:solidFill>
              <a:prstDash val="solid"/>
              <a:round/>
            </a:ln>
          </a:top>
          <a:bottom>
            <a:ln w="25400" cap="flat">
              <a:solidFill>
                <a:srgbClr val="5E5E5E"/>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5E5E5E"/>
              </a:solidFill>
              <a:prstDash val="solid"/>
              <a:round/>
            </a:ln>
          </a:top>
          <a:bottom>
            <a:ln w="25400" cap="flat">
              <a:solidFill>
                <a:srgbClr val="5E5E5E"/>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5E5E5E"/>
        </a:fontRef>
        <a:srgbClr val="5E5E5E"/>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1D1D1"/>
          </a:solidFill>
        </a:fill>
      </a:tcStyle>
    </a:wholeTbl>
    <a:band2H>
      <a:tcTxStyle b="def" i="def"/>
      <a:tcStyle>
        <a:tcBdr/>
        <a:fill>
          <a:solidFill>
            <a:srgbClr val="E9E9E9"/>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5E5E5E"/>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5E5E5E"/>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5E5E5E"/>
          </a:solidFill>
        </a:fill>
      </a:tcStyle>
    </a:firstRow>
  </a:tblStyle>
  <a:tblStyle styleId="{2708684C-4D16-4618-839F-0558EEFCDFE6}" styleName="">
    <a:tblBg/>
    <a:wholeTbl>
      <a:tcTxStyle b="off" i="off">
        <a:fontRef idx="major">
          <a:srgbClr val="5E5E5E"/>
        </a:fontRef>
        <a:srgbClr val="5E5E5E"/>
      </a:tcTxStyle>
      <a:tcStyle>
        <a:tcBdr>
          <a:left>
            <a:ln w="12700" cap="flat">
              <a:solidFill>
                <a:srgbClr val="5E5E5E"/>
              </a:solidFill>
              <a:prstDash val="solid"/>
              <a:round/>
            </a:ln>
          </a:left>
          <a:right>
            <a:ln w="12700" cap="flat">
              <a:solidFill>
                <a:srgbClr val="5E5E5E"/>
              </a:solidFill>
              <a:prstDash val="solid"/>
              <a:round/>
            </a:ln>
          </a:right>
          <a:top>
            <a:ln w="12700" cap="flat">
              <a:solidFill>
                <a:srgbClr val="5E5E5E"/>
              </a:solidFill>
              <a:prstDash val="solid"/>
              <a:round/>
            </a:ln>
          </a:top>
          <a:bottom>
            <a:ln w="12700" cap="flat">
              <a:solidFill>
                <a:srgbClr val="5E5E5E"/>
              </a:solidFill>
              <a:prstDash val="solid"/>
              <a:round/>
            </a:ln>
          </a:bottom>
          <a:insideH>
            <a:ln w="12700" cap="flat">
              <a:solidFill>
                <a:srgbClr val="5E5E5E"/>
              </a:solidFill>
              <a:prstDash val="solid"/>
              <a:round/>
            </a:ln>
          </a:insideH>
          <a:insideV>
            <a:ln w="12700" cap="flat">
              <a:solidFill>
                <a:srgbClr val="5E5E5E"/>
              </a:solidFill>
              <a:prstDash val="solid"/>
              <a:round/>
            </a:ln>
          </a:insideV>
        </a:tcBdr>
        <a:fill>
          <a:solidFill>
            <a:srgbClr val="5E5E5E">
              <a:alpha val="20000"/>
            </a:srgbClr>
          </a:solidFill>
        </a:fill>
      </a:tcStyle>
    </a:wholeTbl>
    <a:band2H>
      <a:tcTxStyle b="def" i="def"/>
      <a:tcStyle>
        <a:tcBdr/>
        <a:fill>
          <a:solidFill>
            <a:srgbClr val="FFFFFF"/>
          </a:solidFill>
        </a:fill>
      </a:tcStyle>
    </a:band2H>
    <a:firstCol>
      <a:tcTxStyle b="on" i="off">
        <a:fontRef idx="major">
          <a:srgbClr val="5E5E5E"/>
        </a:fontRef>
        <a:srgbClr val="5E5E5E"/>
      </a:tcTxStyle>
      <a:tcStyle>
        <a:tcBdr>
          <a:left>
            <a:ln w="12700" cap="flat">
              <a:solidFill>
                <a:srgbClr val="5E5E5E"/>
              </a:solidFill>
              <a:prstDash val="solid"/>
              <a:round/>
            </a:ln>
          </a:left>
          <a:right>
            <a:ln w="12700" cap="flat">
              <a:solidFill>
                <a:srgbClr val="5E5E5E"/>
              </a:solidFill>
              <a:prstDash val="solid"/>
              <a:round/>
            </a:ln>
          </a:right>
          <a:top>
            <a:ln w="12700" cap="flat">
              <a:solidFill>
                <a:srgbClr val="5E5E5E"/>
              </a:solidFill>
              <a:prstDash val="solid"/>
              <a:round/>
            </a:ln>
          </a:top>
          <a:bottom>
            <a:ln w="12700" cap="flat">
              <a:solidFill>
                <a:srgbClr val="5E5E5E"/>
              </a:solidFill>
              <a:prstDash val="solid"/>
              <a:round/>
            </a:ln>
          </a:bottom>
          <a:insideH>
            <a:ln w="12700" cap="flat">
              <a:solidFill>
                <a:srgbClr val="5E5E5E"/>
              </a:solidFill>
              <a:prstDash val="solid"/>
              <a:round/>
            </a:ln>
          </a:insideH>
          <a:insideV>
            <a:ln w="12700" cap="flat">
              <a:solidFill>
                <a:srgbClr val="5E5E5E"/>
              </a:solidFill>
              <a:prstDash val="solid"/>
              <a:round/>
            </a:ln>
          </a:insideV>
        </a:tcBdr>
        <a:fill>
          <a:solidFill>
            <a:srgbClr val="5E5E5E">
              <a:alpha val="20000"/>
            </a:srgbClr>
          </a:solidFill>
        </a:fill>
      </a:tcStyle>
    </a:firstCol>
    <a:lastRow>
      <a:tcTxStyle b="on" i="off">
        <a:fontRef idx="major">
          <a:srgbClr val="5E5E5E"/>
        </a:fontRef>
        <a:srgbClr val="5E5E5E"/>
      </a:tcTxStyle>
      <a:tcStyle>
        <a:tcBdr>
          <a:left>
            <a:ln w="12700" cap="flat">
              <a:solidFill>
                <a:srgbClr val="5E5E5E"/>
              </a:solidFill>
              <a:prstDash val="solid"/>
              <a:round/>
            </a:ln>
          </a:left>
          <a:right>
            <a:ln w="12700" cap="flat">
              <a:solidFill>
                <a:srgbClr val="5E5E5E"/>
              </a:solidFill>
              <a:prstDash val="solid"/>
              <a:round/>
            </a:ln>
          </a:right>
          <a:top>
            <a:ln w="50800" cap="flat">
              <a:solidFill>
                <a:srgbClr val="5E5E5E"/>
              </a:solidFill>
              <a:prstDash val="solid"/>
              <a:round/>
            </a:ln>
          </a:top>
          <a:bottom>
            <a:ln w="12700" cap="flat">
              <a:solidFill>
                <a:srgbClr val="5E5E5E"/>
              </a:solidFill>
              <a:prstDash val="solid"/>
              <a:round/>
            </a:ln>
          </a:bottom>
          <a:insideH>
            <a:ln w="12700" cap="flat">
              <a:solidFill>
                <a:srgbClr val="5E5E5E"/>
              </a:solidFill>
              <a:prstDash val="solid"/>
              <a:round/>
            </a:ln>
          </a:insideH>
          <a:insideV>
            <a:ln w="12700" cap="flat">
              <a:solidFill>
                <a:srgbClr val="5E5E5E"/>
              </a:solidFill>
              <a:prstDash val="solid"/>
              <a:round/>
            </a:ln>
          </a:insideV>
        </a:tcBdr>
        <a:fill>
          <a:noFill/>
        </a:fill>
      </a:tcStyle>
    </a:lastRow>
    <a:firstRow>
      <a:tcTxStyle b="on" i="off">
        <a:fontRef idx="major">
          <a:srgbClr val="5E5E5E"/>
        </a:fontRef>
        <a:srgbClr val="5E5E5E"/>
      </a:tcTxStyle>
      <a:tcStyle>
        <a:tcBdr>
          <a:left>
            <a:ln w="12700" cap="flat">
              <a:solidFill>
                <a:srgbClr val="5E5E5E"/>
              </a:solidFill>
              <a:prstDash val="solid"/>
              <a:round/>
            </a:ln>
          </a:left>
          <a:right>
            <a:ln w="12700" cap="flat">
              <a:solidFill>
                <a:srgbClr val="5E5E5E"/>
              </a:solidFill>
              <a:prstDash val="solid"/>
              <a:round/>
            </a:ln>
          </a:right>
          <a:top>
            <a:ln w="12700" cap="flat">
              <a:solidFill>
                <a:srgbClr val="5E5E5E"/>
              </a:solidFill>
              <a:prstDash val="solid"/>
              <a:round/>
            </a:ln>
          </a:top>
          <a:bottom>
            <a:ln w="25400" cap="flat">
              <a:solidFill>
                <a:srgbClr val="5E5E5E"/>
              </a:solidFill>
              <a:prstDash val="solid"/>
              <a:round/>
            </a:ln>
          </a:bottom>
          <a:insideH>
            <a:ln w="12700" cap="flat">
              <a:solidFill>
                <a:srgbClr val="5E5E5E"/>
              </a:solidFill>
              <a:prstDash val="solid"/>
              <a:round/>
            </a:ln>
          </a:insideH>
          <a:insideV>
            <a:ln w="12700" cap="flat">
              <a:solidFill>
                <a:srgbClr val="5E5E5E"/>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48" name="Shape 148"/>
          <p:cNvSpPr/>
          <p:nvPr>
            <p:ph type="sldImg"/>
          </p:nvPr>
        </p:nvSpPr>
        <p:spPr>
          <a:xfrm>
            <a:off x="1143000" y="685800"/>
            <a:ext cx="4572000" cy="3429000"/>
          </a:xfrm>
          <a:prstGeom prst="rect">
            <a:avLst/>
          </a:prstGeom>
        </p:spPr>
        <p:txBody>
          <a:bodyPr/>
          <a:lstStyle/>
          <a:p>
            <a:pPr/>
          </a:p>
        </p:txBody>
      </p:sp>
      <p:sp>
        <p:nvSpPr>
          <p:cNvPr id="149" name="Shape 149"/>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j-lt"/>
        <a:ea typeface="+mj-ea"/>
        <a:cs typeface="+mj-cs"/>
        <a:sym typeface="Helvetica Neue"/>
      </a:defRPr>
    </a:lvl1pPr>
    <a:lvl2pPr indent="228600" defTabSz="457200" latinLnBrk="0">
      <a:lnSpc>
        <a:spcPct val="117999"/>
      </a:lnSpc>
      <a:defRPr sz="2200">
        <a:latin typeface="+mj-lt"/>
        <a:ea typeface="+mj-ea"/>
        <a:cs typeface="+mj-cs"/>
        <a:sym typeface="Helvetica Neue"/>
      </a:defRPr>
    </a:lvl2pPr>
    <a:lvl3pPr indent="457200" defTabSz="457200" latinLnBrk="0">
      <a:lnSpc>
        <a:spcPct val="117999"/>
      </a:lnSpc>
      <a:defRPr sz="2200">
        <a:latin typeface="+mj-lt"/>
        <a:ea typeface="+mj-ea"/>
        <a:cs typeface="+mj-cs"/>
        <a:sym typeface="Helvetica Neue"/>
      </a:defRPr>
    </a:lvl3pPr>
    <a:lvl4pPr indent="685800" defTabSz="457200" latinLnBrk="0">
      <a:lnSpc>
        <a:spcPct val="117999"/>
      </a:lnSpc>
      <a:defRPr sz="2200">
        <a:latin typeface="+mj-lt"/>
        <a:ea typeface="+mj-ea"/>
        <a:cs typeface="+mj-cs"/>
        <a:sym typeface="Helvetica Neue"/>
      </a:defRPr>
    </a:lvl4pPr>
    <a:lvl5pPr indent="914400" defTabSz="457200" latinLnBrk="0">
      <a:lnSpc>
        <a:spcPct val="117999"/>
      </a:lnSpc>
      <a:defRPr sz="2200">
        <a:latin typeface="+mj-lt"/>
        <a:ea typeface="+mj-ea"/>
        <a:cs typeface="+mj-cs"/>
        <a:sym typeface="Helvetica Neue"/>
      </a:defRPr>
    </a:lvl5pPr>
    <a:lvl6pPr indent="1143000" defTabSz="457200" latinLnBrk="0">
      <a:lnSpc>
        <a:spcPct val="117999"/>
      </a:lnSpc>
      <a:defRPr sz="2200">
        <a:latin typeface="+mj-lt"/>
        <a:ea typeface="+mj-ea"/>
        <a:cs typeface="+mj-cs"/>
        <a:sym typeface="Helvetica Neue"/>
      </a:defRPr>
    </a:lvl6pPr>
    <a:lvl7pPr indent="1371600" defTabSz="457200" latinLnBrk="0">
      <a:lnSpc>
        <a:spcPct val="117999"/>
      </a:lnSpc>
      <a:defRPr sz="2200">
        <a:latin typeface="+mj-lt"/>
        <a:ea typeface="+mj-ea"/>
        <a:cs typeface="+mj-cs"/>
        <a:sym typeface="Helvetica Neue"/>
      </a:defRPr>
    </a:lvl7pPr>
    <a:lvl8pPr indent="1600200" defTabSz="457200" latinLnBrk="0">
      <a:lnSpc>
        <a:spcPct val="117999"/>
      </a:lnSpc>
      <a:defRPr sz="2200">
        <a:latin typeface="+mj-lt"/>
        <a:ea typeface="+mj-ea"/>
        <a:cs typeface="+mj-cs"/>
        <a:sym typeface="Helvetica Neue"/>
      </a:defRPr>
    </a:lvl8pPr>
    <a:lvl9pPr indent="1828800" defTabSz="457200" latinLnBrk="0">
      <a:lnSpc>
        <a:spcPct val="117999"/>
      </a:lnSpc>
      <a:defRPr sz="2200">
        <a:latin typeface="+mj-lt"/>
        <a:ea typeface="+mj-ea"/>
        <a:cs typeface="+mj-cs"/>
        <a:sym typeface="Helvetica Neu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p:spTree>
      <p:nvGrpSpPr>
        <p:cNvPr id="1" name=""/>
        <p:cNvGrpSpPr/>
        <p:nvPr/>
      </p:nvGrpSpPr>
      <p:grpSpPr>
        <a:xfrm>
          <a:off x="0" y="0"/>
          <a:ext cx="0" cy="0"/>
          <a:chOff x="0" y="0"/>
          <a:chExt cx="0" cy="0"/>
        </a:xfrm>
      </p:grpSpPr>
      <p:sp>
        <p:nvSpPr>
          <p:cNvPr id="11" name="Body Level One…"/>
          <p:cNvSpPr txBox="1"/>
          <p:nvPr>
            <p:ph type="body" sz="quarter" idx="1" hasCustomPrompt="1"/>
          </p:nvPr>
        </p:nvSpPr>
        <p:spPr>
          <a:xfrm>
            <a:off x="1201340" y="11859862"/>
            <a:ext cx="21971004" cy="636980"/>
          </a:xfrm>
          <a:prstGeom prst="rect">
            <a:avLst/>
          </a:prstGeom>
        </p:spPr>
        <p:txBody>
          <a:bodyPr lIns="45718" tIns="45718" rIns="45718" bIns="45718" numCol="1" spcCol="38100"/>
          <a:lstStyle>
            <a:lvl1pPr marL="0" indent="0" defTabSz="825500">
              <a:lnSpc>
                <a:spcPct val="100000"/>
              </a:lnSpc>
              <a:spcBef>
                <a:spcPts val="0"/>
              </a:spcBef>
              <a:buSzTx/>
              <a:buNone/>
              <a:defRPr b="1" sz="3600"/>
            </a:lvl1pPr>
            <a:lvl2pPr marL="1066800" indent="-457200" defTabSz="825500">
              <a:lnSpc>
                <a:spcPct val="100000"/>
              </a:lnSpc>
              <a:spcBef>
                <a:spcPts val="0"/>
              </a:spcBef>
              <a:defRPr b="1" sz="3600"/>
            </a:lvl2pPr>
            <a:lvl3pPr marL="1676400" indent="-457200" defTabSz="825500">
              <a:lnSpc>
                <a:spcPct val="100000"/>
              </a:lnSpc>
              <a:spcBef>
                <a:spcPts val="0"/>
              </a:spcBef>
              <a:defRPr b="1" sz="3600"/>
            </a:lvl3pPr>
            <a:lvl4pPr marL="2286000" indent="-457200" defTabSz="825500">
              <a:lnSpc>
                <a:spcPct val="100000"/>
              </a:lnSpc>
              <a:spcBef>
                <a:spcPts val="0"/>
              </a:spcBef>
              <a:defRPr b="1" sz="3600"/>
            </a:lvl4pPr>
            <a:lvl5pPr marL="2895600" indent="-457200" defTabSz="825500">
              <a:lnSpc>
                <a:spcPct val="100000"/>
              </a:lnSpc>
              <a:spcBef>
                <a:spcPts val="0"/>
              </a:spcBef>
              <a:defRPr b="1" sz="3600"/>
            </a:lvl5pPr>
          </a:lstStyle>
          <a:p>
            <a:pPr/>
            <a:r>
              <a:t>Author and Date</a:t>
            </a:r>
          </a:p>
          <a:p>
            <a:pPr lvl="1"/>
            <a:r>
              <a:t/>
            </a:r>
          </a:p>
          <a:p>
            <a:pPr lvl="2"/>
            <a:r>
              <a:t/>
            </a:r>
          </a:p>
          <a:p>
            <a:pPr lvl="3"/>
            <a:r>
              <a:t/>
            </a:r>
          </a:p>
          <a:p>
            <a:pPr lvl="4"/>
            <a:r>
              <a:t/>
            </a:r>
          </a:p>
        </p:txBody>
      </p:sp>
      <p:sp>
        <p:nvSpPr>
          <p:cNvPr id="12" name="Presentation Title"/>
          <p:cNvSpPr txBox="1"/>
          <p:nvPr>
            <p:ph type="title" hasCustomPrompt="1"/>
          </p:nvPr>
        </p:nvSpPr>
        <p:spPr>
          <a:xfrm>
            <a:off x="1206496" y="2574991"/>
            <a:ext cx="21971005" cy="4648202"/>
          </a:xfrm>
          <a:prstGeom prst="rect">
            <a:avLst/>
          </a:prstGeom>
        </p:spPr>
        <p:txBody>
          <a:bodyPr anchor="b"/>
          <a:lstStyle>
            <a:lvl1pPr>
              <a:defRPr spc="-232" sz="11600"/>
            </a:lvl1pPr>
          </a:lstStyle>
          <a:p>
            <a:pPr/>
            <a:r>
              <a:t>Presentation Title</a:t>
            </a:r>
          </a:p>
        </p:txBody>
      </p:sp>
      <p:sp>
        <p:nvSpPr>
          <p:cNvPr id="13" name="Body Level One…"/>
          <p:cNvSpPr txBox="1"/>
          <p:nvPr>
            <p:ph type="body" sz="quarter" idx="21" hasCustomPrompt="1"/>
          </p:nvPr>
        </p:nvSpPr>
        <p:spPr>
          <a:xfrm>
            <a:off x="1201342" y="7223190"/>
            <a:ext cx="21971002" cy="1905002"/>
          </a:xfrm>
          <a:prstGeom prst="rect">
            <a:avLst/>
          </a:prstGeom>
        </p:spPr>
        <p:txBody>
          <a:bodyPr numCol="1" spcCol="38100"/>
          <a:lstStyle>
            <a:lvl1pPr marL="0" indent="0" defTabSz="825500">
              <a:lnSpc>
                <a:spcPct val="100000"/>
              </a:lnSpc>
              <a:spcBef>
                <a:spcPts val="0"/>
              </a:spcBef>
              <a:buSzTx/>
              <a:buNone/>
              <a:defRPr b="1" sz="5500"/>
            </a:lvl1pPr>
          </a:lstStyle>
          <a:p>
            <a:pPr/>
            <a:r>
              <a:t>Presentation Subtitle</a:t>
            </a:r>
          </a:p>
        </p:txBody>
      </p:sp>
      <p:sp>
        <p:nvSpPr>
          <p:cNvPr id="1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tatement">
    <p:spTree>
      <p:nvGrpSpPr>
        <p:cNvPr id="1" name=""/>
        <p:cNvGrpSpPr/>
        <p:nvPr/>
      </p:nvGrpSpPr>
      <p:grpSpPr>
        <a:xfrm>
          <a:off x="0" y="0"/>
          <a:ext cx="0" cy="0"/>
          <a:chOff x="0" y="0"/>
          <a:chExt cx="0" cy="0"/>
        </a:xfrm>
      </p:grpSpPr>
      <p:sp>
        <p:nvSpPr>
          <p:cNvPr id="98" name="Body Level One…"/>
          <p:cNvSpPr txBox="1"/>
          <p:nvPr>
            <p:ph type="body" sz="half" idx="1" hasCustomPrompt="1"/>
          </p:nvPr>
        </p:nvSpPr>
        <p:spPr>
          <a:xfrm>
            <a:off x="1206500" y="4920843"/>
            <a:ext cx="21971000" cy="3874314"/>
          </a:xfrm>
          <a:prstGeom prst="rect">
            <a:avLst/>
          </a:prstGeom>
        </p:spPr>
        <p:txBody>
          <a:bodyPr numCol="1" spcCol="38100" anchor="ctr"/>
          <a:lstStyle>
            <a:lvl1pPr marL="0" indent="0" algn="ctr">
              <a:lnSpc>
                <a:spcPct val="80000"/>
              </a:lnSpc>
              <a:spcBef>
                <a:spcPts val="0"/>
              </a:spcBef>
              <a:buSzTx/>
              <a:buNone/>
              <a:defRPr spc="-232" sz="11600">
                <a:latin typeface="Helvetica Neue Medium"/>
                <a:ea typeface="Helvetica Neue Medium"/>
                <a:cs typeface="Helvetica Neue Medium"/>
                <a:sym typeface="Helvetica Neue Medium"/>
              </a:defRPr>
            </a:lvl1pPr>
            <a:lvl2pPr marL="0" indent="0" algn="ctr">
              <a:lnSpc>
                <a:spcPct val="80000"/>
              </a:lnSpc>
              <a:spcBef>
                <a:spcPts val="0"/>
              </a:spcBef>
              <a:buSzTx/>
              <a:buNone/>
              <a:defRPr spc="-232" sz="11600">
                <a:latin typeface="Helvetica Neue Medium"/>
                <a:ea typeface="Helvetica Neue Medium"/>
                <a:cs typeface="Helvetica Neue Medium"/>
                <a:sym typeface="Helvetica Neue Medium"/>
              </a:defRPr>
            </a:lvl2pPr>
            <a:lvl3pPr marL="0" indent="0" algn="ctr">
              <a:lnSpc>
                <a:spcPct val="80000"/>
              </a:lnSpc>
              <a:spcBef>
                <a:spcPts val="0"/>
              </a:spcBef>
              <a:buSzTx/>
              <a:buNone/>
              <a:defRPr spc="-232" sz="11600">
                <a:latin typeface="Helvetica Neue Medium"/>
                <a:ea typeface="Helvetica Neue Medium"/>
                <a:cs typeface="Helvetica Neue Medium"/>
                <a:sym typeface="Helvetica Neue Medium"/>
              </a:defRPr>
            </a:lvl3pPr>
            <a:lvl4pPr marL="0" indent="0" algn="ctr">
              <a:lnSpc>
                <a:spcPct val="80000"/>
              </a:lnSpc>
              <a:spcBef>
                <a:spcPts val="0"/>
              </a:spcBef>
              <a:buSzTx/>
              <a:buNone/>
              <a:defRPr spc="-232" sz="11600">
                <a:latin typeface="Helvetica Neue Medium"/>
                <a:ea typeface="Helvetica Neue Medium"/>
                <a:cs typeface="Helvetica Neue Medium"/>
                <a:sym typeface="Helvetica Neue Medium"/>
              </a:defRPr>
            </a:lvl4pPr>
            <a:lvl5pPr marL="0" indent="0" algn="ctr">
              <a:lnSpc>
                <a:spcPct val="80000"/>
              </a:lnSpc>
              <a:spcBef>
                <a:spcPts val="0"/>
              </a:spcBef>
              <a:buSzTx/>
              <a:buNone/>
              <a:defRPr spc="-232" sz="11600">
                <a:latin typeface="Helvetica Neue Medium"/>
                <a:ea typeface="Helvetica Neue Medium"/>
                <a:cs typeface="Helvetica Neue Medium"/>
                <a:sym typeface="Helvetica Neue Medium"/>
              </a:defRPr>
            </a:lvl5pPr>
          </a:lstStyle>
          <a:p>
            <a:pPr/>
            <a:r>
              <a:t>Statement</a:t>
            </a:r>
          </a:p>
          <a:p>
            <a:pPr lvl="1"/>
            <a:r>
              <a:t/>
            </a:r>
          </a:p>
          <a:p>
            <a:pPr lvl="2"/>
            <a:r>
              <a:t/>
            </a:r>
          </a:p>
          <a:p>
            <a:pPr lvl="3"/>
            <a:r>
              <a:t/>
            </a:r>
          </a:p>
          <a:p>
            <a:pPr lvl="4"/>
            <a:r>
              <a:t/>
            </a:r>
          </a:p>
        </p:txBody>
      </p:sp>
      <p:sp>
        <p:nvSpPr>
          <p:cNvPr id="9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ig Fact">
    <p:spTree>
      <p:nvGrpSpPr>
        <p:cNvPr id="1" name=""/>
        <p:cNvGrpSpPr/>
        <p:nvPr/>
      </p:nvGrpSpPr>
      <p:grpSpPr>
        <a:xfrm>
          <a:off x="0" y="0"/>
          <a:ext cx="0" cy="0"/>
          <a:chOff x="0" y="0"/>
          <a:chExt cx="0" cy="0"/>
        </a:xfrm>
      </p:grpSpPr>
      <p:sp>
        <p:nvSpPr>
          <p:cNvPr id="106" name="Body Level One…"/>
          <p:cNvSpPr txBox="1"/>
          <p:nvPr>
            <p:ph type="body" idx="1" hasCustomPrompt="1"/>
          </p:nvPr>
        </p:nvSpPr>
        <p:spPr>
          <a:xfrm>
            <a:off x="1206500" y="1075926"/>
            <a:ext cx="21971000" cy="7241586"/>
          </a:xfrm>
          <a:prstGeom prst="rect">
            <a:avLst/>
          </a:prstGeom>
        </p:spPr>
        <p:txBody>
          <a:bodyPr numCol="1" spcCol="38100" anchor="b"/>
          <a:lstStyle>
            <a:lvl1pPr marL="0" indent="0" algn="ctr">
              <a:lnSpc>
                <a:spcPct val="80000"/>
              </a:lnSpc>
              <a:spcBef>
                <a:spcPts val="0"/>
              </a:spcBef>
              <a:buSzTx/>
              <a:buNone/>
              <a:defRPr b="1" spc="-250" sz="25000"/>
            </a:lvl1pPr>
            <a:lvl2pPr marL="0" indent="0" algn="ctr">
              <a:lnSpc>
                <a:spcPct val="80000"/>
              </a:lnSpc>
              <a:spcBef>
                <a:spcPts val="0"/>
              </a:spcBef>
              <a:buSzTx/>
              <a:buNone/>
              <a:defRPr b="1" spc="-250" sz="25000"/>
            </a:lvl2pPr>
            <a:lvl3pPr marL="0" indent="0" algn="ctr">
              <a:lnSpc>
                <a:spcPct val="80000"/>
              </a:lnSpc>
              <a:spcBef>
                <a:spcPts val="0"/>
              </a:spcBef>
              <a:buSzTx/>
              <a:buNone/>
              <a:defRPr b="1" spc="-250" sz="25000"/>
            </a:lvl3pPr>
            <a:lvl4pPr marL="0" indent="0" algn="ctr">
              <a:lnSpc>
                <a:spcPct val="80000"/>
              </a:lnSpc>
              <a:spcBef>
                <a:spcPts val="0"/>
              </a:spcBef>
              <a:buSzTx/>
              <a:buNone/>
              <a:defRPr b="1" spc="-250" sz="25000"/>
            </a:lvl4pPr>
            <a:lvl5pPr marL="0" indent="0" algn="ctr">
              <a:lnSpc>
                <a:spcPct val="80000"/>
              </a:lnSpc>
              <a:spcBef>
                <a:spcPts val="0"/>
              </a:spcBef>
              <a:buSzTx/>
              <a:buNone/>
              <a:defRPr b="1" spc="-250" sz="25000"/>
            </a:lvl5pPr>
          </a:lstStyle>
          <a:p>
            <a:pPr/>
            <a:r>
              <a:t>100%</a:t>
            </a:r>
          </a:p>
          <a:p>
            <a:pPr lvl="1"/>
            <a:r>
              <a:t/>
            </a:r>
          </a:p>
          <a:p>
            <a:pPr lvl="2"/>
            <a:r>
              <a:t/>
            </a:r>
          </a:p>
          <a:p>
            <a:pPr lvl="3"/>
            <a:r>
              <a:t/>
            </a:r>
          </a:p>
          <a:p>
            <a:pPr lvl="4"/>
            <a:r>
              <a:t/>
            </a:r>
          </a:p>
        </p:txBody>
      </p:sp>
      <p:sp>
        <p:nvSpPr>
          <p:cNvPr id="107" name="Fact information"/>
          <p:cNvSpPr txBox="1"/>
          <p:nvPr>
            <p:ph type="body" sz="quarter" idx="21" hasCustomPrompt="1"/>
          </p:nvPr>
        </p:nvSpPr>
        <p:spPr>
          <a:xfrm>
            <a:off x="1206500" y="8262180"/>
            <a:ext cx="21971000" cy="934780"/>
          </a:xfrm>
          <a:prstGeom prst="rect">
            <a:avLst/>
          </a:prstGeom>
        </p:spPr>
        <p:txBody>
          <a:bodyPr lIns="45718" tIns="45718" rIns="45718" bIns="45718" numCol="1" spcCol="38100"/>
          <a:lstStyle>
            <a:lvl1pPr marL="0" indent="0" algn="ctr" defTabSz="825500">
              <a:lnSpc>
                <a:spcPct val="100000"/>
              </a:lnSpc>
              <a:spcBef>
                <a:spcPts val="0"/>
              </a:spcBef>
              <a:buSzTx/>
              <a:buNone/>
              <a:defRPr b="1" sz="5500"/>
            </a:lvl1pPr>
          </a:lstStyle>
          <a:p>
            <a:pPr/>
            <a:r>
              <a:t>Fact information</a:t>
            </a:r>
          </a:p>
        </p:txBody>
      </p:sp>
      <p:sp>
        <p:nvSpPr>
          <p:cNvPr id="10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Quote">
    <p:spTree>
      <p:nvGrpSpPr>
        <p:cNvPr id="1" name=""/>
        <p:cNvGrpSpPr/>
        <p:nvPr/>
      </p:nvGrpSpPr>
      <p:grpSpPr>
        <a:xfrm>
          <a:off x="0" y="0"/>
          <a:ext cx="0" cy="0"/>
          <a:chOff x="0" y="0"/>
          <a:chExt cx="0" cy="0"/>
        </a:xfrm>
      </p:grpSpPr>
      <p:sp>
        <p:nvSpPr>
          <p:cNvPr id="115" name="Body Level One…"/>
          <p:cNvSpPr txBox="1"/>
          <p:nvPr>
            <p:ph type="body" sz="quarter" idx="1" hasCustomPrompt="1"/>
          </p:nvPr>
        </p:nvSpPr>
        <p:spPr>
          <a:xfrm>
            <a:off x="2430024" y="10675453"/>
            <a:ext cx="20200054" cy="636980"/>
          </a:xfrm>
          <a:prstGeom prst="rect">
            <a:avLst/>
          </a:prstGeom>
        </p:spPr>
        <p:txBody>
          <a:bodyPr lIns="45718" tIns="45718" rIns="45718" bIns="45718" numCol="1" spcCol="38100"/>
          <a:lstStyle>
            <a:lvl1pPr marL="0" indent="0" defTabSz="825500">
              <a:lnSpc>
                <a:spcPct val="100000"/>
              </a:lnSpc>
              <a:spcBef>
                <a:spcPts val="0"/>
              </a:spcBef>
              <a:buSzTx/>
              <a:buNone/>
              <a:defRPr b="1" sz="3600"/>
            </a:lvl1pPr>
            <a:lvl2pPr marL="1066800" indent="-457200" defTabSz="825500">
              <a:lnSpc>
                <a:spcPct val="100000"/>
              </a:lnSpc>
              <a:spcBef>
                <a:spcPts val="0"/>
              </a:spcBef>
              <a:defRPr b="1" sz="3600"/>
            </a:lvl2pPr>
            <a:lvl3pPr marL="1676400" indent="-457200" defTabSz="825500">
              <a:lnSpc>
                <a:spcPct val="100000"/>
              </a:lnSpc>
              <a:spcBef>
                <a:spcPts val="0"/>
              </a:spcBef>
              <a:defRPr b="1" sz="3600"/>
            </a:lvl3pPr>
            <a:lvl4pPr marL="2286000" indent="-457200" defTabSz="825500">
              <a:lnSpc>
                <a:spcPct val="100000"/>
              </a:lnSpc>
              <a:spcBef>
                <a:spcPts val="0"/>
              </a:spcBef>
              <a:defRPr b="1" sz="3600"/>
            </a:lvl4pPr>
            <a:lvl5pPr marL="2895600" indent="-457200" defTabSz="825500">
              <a:lnSpc>
                <a:spcPct val="100000"/>
              </a:lnSpc>
              <a:spcBef>
                <a:spcPts val="0"/>
              </a:spcBef>
              <a:defRPr b="1" sz="3600"/>
            </a:lvl5pPr>
          </a:lstStyle>
          <a:p>
            <a:pPr/>
            <a:r>
              <a:t>Attribution</a:t>
            </a:r>
          </a:p>
          <a:p>
            <a:pPr lvl="1"/>
            <a:r>
              <a:t/>
            </a:r>
          </a:p>
          <a:p>
            <a:pPr lvl="2"/>
            <a:r>
              <a:t/>
            </a:r>
          </a:p>
          <a:p>
            <a:pPr lvl="3"/>
            <a:r>
              <a:t/>
            </a:r>
          </a:p>
          <a:p>
            <a:pPr lvl="4"/>
            <a:r>
              <a:t/>
            </a:r>
          </a:p>
        </p:txBody>
      </p:sp>
      <p:sp>
        <p:nvSpPr>
          <p:cNvPr id="116" name="Body Level One…"/>
          <p:cNvSpPr txBox="1"/>
          <p:nvPr>
            <p:ph type="body" sz="half" idx="21" hasCustomPrompt="1"/>
          </p:nvPr>
        </p:nvSpPr>
        <p:spPr>
          <a:xfrm>
            <a:off x="1753923" y="4939860"/>
            <a:ext cx="20876154" cy="3836281"/>
          </a:xfrm>
          <a:prstGeom prst="rect">
            <a:avLst/>
          </a:prstGeom>
        </p:spPr>
        <p:txBody>
          <a:bodyPr numCol="1" spcCol="38100"/>
          <a:lstStyle>
            <a:lvl1pPr marL="469900" indent="-300876">
              <a:spcBef>
                <a:spcPts val="0"/>
              </a:spcBef>
              <a:buSzTx/>
              <a:buNone/>
              <a:defRPr spc="-200" sz="8500">
                <a:latin typeface="Helvetica Neue Medium"/>
                <a:ea typeface="Helvetica Neue Medium"/>
                <a:cs typeface="Helvetica Neue Medium"/>
                <a:sym typeface="Helvetica Neue Medium"/>
              </a:defRPr>
            </a:lvl1pPr>
          </a:lstStyle>
          <a:p>
            <a:pPr/>
            <a:r>
              <a:t>“Notable Quote”</a:t>
            </a:r>
          </a:p>
        </p:txBody>
      </p:sp>
      <p:sp>
        <p:nvSpPr>
          <p:cNvPr id="117"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3 Up">
    <p:spTree>
      <p:nvGrpSpPr>
        <p:cNvPr id="1" name=""/>
        <p:cNvGrpSpPr/>
        <p:nvPr/>
      </p:nvGrpSpPr>
      <p:grpSpPr>
        <a:xfrm>
          <a:off x="0" y="0"/>
          <a:ext cx="0" cy="0"/>
          <a:chOff x="0" y="0"/>
          <a:chExt cx="0" cy="0"/>
        </a:xfrm>
      </p:grpSpPr>
      <p:sp>
        <p:nvSpPr>
          <p:cNvPr id="124" name="Bowl of salad with fried rice, boiled eggs, and chopsticks"/>
          <p:cNvSpPr/>
          <p:nvPr>
            <p:ph type="pic" sz="quarter" idx="21"/>
          </p:nvPr>
        </p:nvSpPr>
        <p:spPr>
          <a:xfrm>
            <a:off x="15760700" y="1016000"/>
            <a:ext cx="7439099" cy="5949678"/>
          </a:xfrm>
          <a:prstGeom prst="rect">
            <a:avLst/>
          </a:prstGeom>
        </p:spPr>
        <p:txBody>
          <a:bodyPr lIns="91439" tIns="45719" rIns="91439" bIns="45719" numCol="1" spcCol="38100">
            <a:noAutofit/>
          </a:bodyPr>
          <a:lstStyle/>
          <a:p>
            <a:pPr/>
          </a:p>
        </p:txBody>
      </p:sp>
      <p:sp>
        <p:nvSpPr>
          <p:cNvPr id="125" name="Bowl with salmon cakes, salad, and hummus "/>
          <p:cNvSpPr/>
          <p:nvPr>
            <p:ph type="pic" sz="half" idx="22"/>
          </p:nvPr>
        </p:nvSpPr>
        <p:spPr>
          <a:xfrm>
            <a:off x="13500100" y="3978275"/>
            <a:ext cx="10439400" cy="12150181"/>
          </a:xfrm>
          <a:prstGeom prst="rect">
            <a:avLst/>
          </a:prstGeom>
        </p:spPr>
        <p:txBody>
          <a:bodyPr lIns="91439" tIns="45719" rIns="91439" bIns="45719" numCol="1" spcCol="38100">
            <a:noAutofit/>
          </a:bodyPr>
          <a:lstStyle/>
          <a:p>
            <a:pPr/>
          </a:p>
        </p:txBody>
      </p:sp>
      <p:sp>
        <p:nvSpPr>
          <p:cNvPr id="126" name="Bowl of pappardelle pasta with parsley butter, roasted hazelnuts, and shaved parmesan cheese"/>
          <p:cNvSpPr/>
          <p:nvPr>
            <p:ph type="pic" idx="23"/>
          </p:nvPr>
        </p:nvSpPr>
        <p:spPr>
          <a:xfrm>
            <a:off x="-139700" y="495300"/>
            <a:ext cx="16611600" cy="12458700"/>
          </a:xfrm>
          <a:prstGeom prst="rect">
            <a:avLst/>
          </a:prstGeom>
        </p:spPr>
        <p:txBody>
          <a:bodyPr lIns="91439" tIns="45719" rIns="91439" bIns="45719" numCol="1" spcCol="38100">
            <a:noAutofit/>
          </a:bodyPr>
          <a:lstStyle/>
          <a:p>
            <a:pPr/>
          </a:p>
        </p:txBody>
      </p:sp>
      <p:sp>
        <p:nvSpPr>
          <p:cNvPr id="127"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p:spTree>
      <p:nvGrpSpPr>
        <p:cNvPr id="1" name=""/>
        <p:cNvGrpSpPr/>
        <p:nvPr/>
      </p:nvGrpSpPr>
      <p:grpSpPr>
        <a:xfrm>
          <a:off x="0" y="0"/>
          <a:ext cx="0" cy="0"/>
          <a:chOff x="0" y="0"/>
          <a:chExt cx="0" cy="0"/>
        </a:xfrm>
      </p:grpSpPr>
      <p:sp>
        <p:nvSpPr>
          <p:cNvPr id="134" name="bowl of salad with fried rice, boiled eggs, and chopsticks"/>
          <p:cNvSpPr/>
          <p:nvPr>
            <p:ph type="pic" idx="21"/>
          </p:nvPr>
        </p:nvSpPr>
        <p:spPr>
          <a:xfrm>
            <a:off x="-1333500" y="-5524500"/>
            <a:ext cx="27051000" cy="21640800"/>
          </a:xfrm>
          <a:prstGeom prst="rect">
            <a:avLst/>
          </a:prstGeom>
        </p:spPr>
        <p:txBody>
          <a:bodyPr lIns="91439" tIns="45719" rIns="91439" bIns="45719" numCol="1" spcCol="38100">
            <a:noAutofit/>
          </a:bodyPr>
          <a:lstStyle/>
          <a:p>
            <a:pPr/>
          </a:p>
        </p:txBody>
      </p:sp>
      <p:sp>
        <p:nvSpPr>
          <p:cNvPr id="135" name="Slide Number"/>
          <p:cNvSpPr txBox="1"/>
          <p:nvPr>
            <p:ph type="sldNum" sz="quarter" idx="2"/>
          </p:nvPr>
        </p:nvSpPr>
        <p:spPr>
          <a:prstGeom prst="rect">
            <a:avLst/>
          </a:prstGeom>
        </p:spPr>
        <p:txBody>
          <a:bodyPr/>
          <a:lstStyle>
            <a:lvl1pPr>
              <a:defRPr>
                <a:solidFill>
                  <a:srgbClr val="FFFFFF"/>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14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Photo">
    <p:spTree>
      <p:nvGrpSpPr>
        <p:cNvPr id="1" name=""/>
        <p:cNvGrpSpPr/>
        <p:nvPr/>
      </p:nvGrpSpPr>
      <p:grpSpPr>
        <a:xfrm>
          <a:off x="0" y="0"/>
          <a:ext cx="0" cy="0"/>
          <a:chOff x="0" y="0"/>
          <a:chExt cx="0" cy="0"/>
        </a:xfrm>
      </p:grpSpPr>
      <p:sp>
        <p:nvSpPr>
          <p:cNvPr id="21" name="Avocados and limes"/>
          <p:cNvSpPr/>
          <p:nvPr>
            <p:ph type="pic" idx="21"/>
          </p:nvPr>
        </p:nvSpPr>
        <p:spPr>
          <a:xfrm>
            <a:off x="-1155700" y="-1295400"/>
            <a:ext cx="26746200" cy="16018933"/>
          </a:xfrm>
          <a:prstGeom prst="rect">
            <a:avLst/>
          </a:prstGeom>
        </p:spPr>
        <p:txBody>
          <a:bodyPr lIns="91439" tIns="45719" rIns="91439" bIns="45719" numCol="1" spcCol="38100">
            <a:noAutofit/>
          </a:bodyPr>
          <a:lstStyle/>
          <a:p>
            <a:pPr/>
          </a:p>
        </p:txBody>
      </p:sp>
      <p:sp>
        <p:nvSpPr>
          <p:cNvPr id="22" name="Presentation Title"/>
          <p:cNvSpPr txBox="1"/>
          <p:nvPr>
            <p:ph type="title" hasCustomPrompt="1"/>
          </p:nvPr>
        </p:nvSpPr>
        <p:spPr>
          <a:xfrm>
            <a:off x="1206500" y="7124700"/>
            <a:ext cx="21971000" cy="4648200"/>
          </a:xfrm>
          <a:prstGeom prst="rect">
            <a:avLst/>
          </a:prstGeom>
        </p:spPr>
        <p:txBody>
          <a:bodyPr anchor="b"/>
          <a:lstStyle>
            <a:lvl1pPr>
              <a:defRPr spc="-232" sz="11600"/>
            </a:lvl1pPr>
          </a:lstStyle>
          <a:p>
            <a:pPr/>
            <a:r>
              <a:t>Presentation Title</a:t>
            </a:r>
          </a:p>
        </p:txBody>
      </p:sp>
      <p:sp>
        <p:nvSpPr>
          <p:cNvPr id="23" name="Body Level One…"/>
          <p:cNvSpPr txBox="1"/>
          <p:nvPr>
            <p:ph type="body" sz="quarter" idx="1" hasCustomPrompt="1"/>
          </p:nvPr>
        </p:nvSpPr>
        <p:spPr>
          <a:xfrm>
            <a:off x="1207690" y="1106137"/>
            <a:ext cx="21968621" cy="636980"/>
          </a:xfrm>
          <a:prstGeom prst="rect">
            <a:avLst/>
          </a:prstGeom>
        </p:spPr>
        <p:txBody>
          <a:bodyPr lIns="45718" tIns="45718" rIns="45718" bIns="45718" numCol="1" spcCol="38100"/>
          <a:lstStyle>
            <a:lvl1pPr marL="0" indent="0" defTabSz="825500">
              <a:lnSpc>
                <a:spcPct val="100000"/>
              </a:lnSpc>
              <a:spcBef>
                <a:spcPts val="0"/>
              </a:spcBef>
              <a:buSzTx/>
              <a:buNone/>
              <a:defRPr b="1" sz="3600"/>
            </a:lvl1pPr>
            <a:lvl2pPr marL="1066800" indent="-457200" defTabSz="825500">
              <a:lnSpc>
                <a:spcPct val="100000"/>
              </a:lnSpc>
              <a:spcBef>
                <a:spcPts val="0"/>
              </a:spcBef>
              <a:defRPr b="1" sz="3600"/>
            </a:lvl2pPr>
            <a:lvl3pPr marL="1676400" indent="-457200" defTabSz="825500">
              <a:lnSpc>
                <a:spcPct val="100000"/>
              </a:lnSpc>
              <a:spcBef>
                <a:spcPts val="0"/>
              </a:spcBef>
              <a:defRPr b="1" sz="3600"/>
            </a:lvl3pPr>
            <a:lvl4pPr marL="2286000" indent="-457200" defTabSz="825500">
              <a:lnSpc>
                <a:spcPct val="100000"/>
              </a:lnSpc>
              <a:spcBef>
                <a:spcPts val="0"/>
              </a:spcBef>
              <a:defRPr b="1" sz="3600"/>
            </a:lvl4pPr>
            <a:lvl5pPr marL="2895600" indent="-457200" defTabSz="825500">
              <a:lnSpc>
                <a:spcPct val="100000"/>
              </a:lnSpc>
              <a:spcBef>
                <a:spcPts val="0"/>
              </a:spcBef>
              <a:defRPr b="1" sz="3600"/>
            </a:lvl5pPr>
          </a:lstStyle>
          <a:p>
            <a:pPr/>
            <a:r>
              <a:t>Author and Date</a:t>
            </a:r>
          </a:p>
          <a:p>
            <a:pPr lvl="1"/>
            <a:r>
              <a:t/>
            </a:r>
          </a:p>
          <a:p>
            <a:pPr lvl="2"/>
            <a:r>
              <a:t/>
            </a:r>
          </a:p>
          <a:p>
            <a:pPr lvl="3"/>
            <a:r>
              <a:t/>
            </a:r>
          </a:p>
          <a:p>
            <a:pPr lvl="4"/>
            <a:r>
              <a:t/>
            </a:r>
          </a:p>
        </p:txBody>
      </p:sp>
      <p:sp>
        <p:nvSpPr>
          <p:cNvPr id="24" name="Body Level One…"/>
          <p:cNvSpPr txBox="1"/>
          <p:nvPr>
            <p:ph type="body" sz="quarter" idx="22" hasCustomPrompt="1"/>
          </p:nvPr>
        </p:nvSpPr>
        <p:spPr>
          <a:xfrm>
            <a:off x="1206500" y="11609909"/>
            <a:ext cx="21971000" cy="1116953"/>
          </a:xfrm>
          <a:prstGeom prst="rect">
            <a:avLst/>
          </a:prstGeom>
        </p:spPr>
        <p:txBody>
          <a:bodyPr numCol="1" spcCol="38100"/>
          <a:lstStyle>
            <a:lvl1pPr marL="0" indent="0" defTabSz="825500">
              <a:lnSpc>
                <a:spcPct val="100000"/>
              </a:lnSpc>
              <a:spcBef>
                <a:spcPts val="0"/>
              </a:spcBef>
              <a:buSzTx/>
              <a:buNone/>
              <a:defRPr b="1" sz="5500"/>
            </a:lvl1pPr>
          </a:lstStyle>
          <a:p>
            <a:pPr/>
            <a:r>
              <a:t>Presentation Subtitle</a:t>
            </a:r>
          </a:p>
        </p:txBody>
      </p:sp>
      <p:sp>
        <p:nvSpPr>
          <p:cNvPr id="2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Photo Alt">
    <p:spTree>
      <p:nvGrpSpPr>
        <p:cNvPr id="1" name=""/>
        <p:cNvGrpSpPr/>
        <p:nvPr/>
      </p:nvGrpSpPr>
      <p:grpSpPr>
        <a:xfrm>
          <a:off x="0" y="0"/>
          <a:ext cx="0" cy="0"/>
          <a:chOff x="0" y="0"/>
          <a:chExt cx="0" cy="0"/>
        </a:xfrm>
      </p:grpSpPr>
      <p:sp>
        <p:nvSpPr>
          <p:cNvPr id="32" name="Bowl with salmon cakes, salad, and hummus"/>
          <p:cNvSpPr/>
          <p:nvPr>
            <p:ph type="pic" idx="21"/>
          </p:nvPr>
        </p:nvSpPr>
        <p:spPr>
          <a:xfrm>
            <a:off x="10972800" y="-203200"/>
            <a:ext cx="12144837" cy="14135100"/>
          </a:xfrm>
          <a:prstGeom prst="rect">
            <a:avLst/>
          </a:prstGeom>
        </p:spPr>
        <p:txBody>
          <a:bodyPr lIns="91439" tIns="45719" rIns="91439" bIns="45719" numCol="1" spcCol="38100">
            <a:noAutofit/>
          </a:bodyPr>
          <a:lstStyle/>
          <a:p>
            <a:pPr/>
          </a:p>
        </p:txBody>
      </p:sp>
      <p:sp>
        <p:nvSpPr>
          <p:cNvPr id="33" name="Slide Title"/>
          <p:cNvSpPr txBox="1"/>
          <p:nvPr>
            <p:ph type="title" hasCustomPrompt="1"/>
          </p:nvPr>
        </p:nvSpPr>
        <p:spPr>
          <a:xfrm>
            <a:off x="1206500" y="1270000"/>
            <a:ext cx="9779000" cy="5882274"/>
          </a:xfrm>
          <a:prstGeom prst="rect">
            <a:avLst/>
          </a:prstGeom>
        </p:spPr>
        <p:txBody>
          <a:bodyPr anchor="b"/>
          <a:lstStyle/>
          <a:p>
            <a:pPr/>
            <a:r>
              <a:t>Slide Title</a:t>
            </a:r>
          </a:p>
        </p:txBody>
      </p:sp>
      <p:sp>
        <p:nvSpPr>
          <p:cNvPr id="34" name="Body Level One…"/>
          <p:cNvSpPr txBox="1"/>
          <p:nvPr>
            <p:ph type="body" sz="quarter" idx="1" hasCustomPrompt="1"/>
          </p:nvPr>
        </p:nvSpPr>
        <p:spPr>
          <a:xfrm>
            <a:off x="1206500" y="7060576"/>
            <a:ext cx="9779000" cy="5385424"/>
          </a:xfrm>
          <a:prstGeom prst="rect">
            <a:avLst/>
          </a:prstGeom>
        </p:spPr>
        <p:txBody>
          <a:bodyPr numCol="1" spcCol="38100"/>
          <a:lstStyle>
            <a:lvl1pPr marL="0" indent="0" defTabSz="825500">
              <a:lnSpc>
                <a:spcPct val="100000"/>
              </a:lnSpc>
              <a:spcBef>
                <a:spcPts val="0"/>
              </a:spcBef>
              <a:buSzTx/>
              <a:buNone/>
              <a:defRPr b="1" sz="5500"/>
            </a:lvl1pPr>
            <a:lvl2pPr marL="0" indent="0" defTabSz="825500">
              <a:lnSpc>
                <a:spcPct val="100000"/>
              </a:lnSpc>
              <a:spcBef>
                <a:spcPts val="0"/>
              </a:spcBef>
              <a:buSzTx/>
              <a:buNone/>
              <a:defRPr b="1" sz="5500"/>
            </a:lvl2pPr>
            <a:lvl3pPr marL="0" indent="0" defTabSz="825500">
              <a:lnSpc>
                <a:spcPct val="100000"/>
              </a:lnSpc>
              <a:spcBef>
                <a:spcPts val="0"/>
              </a:spcBef>
              <a:buSzTx/>
              <a:buNone/>
              <a:defRPr b="1" sz="5500"/>
            </a:lvl3pPr>
            <a:lvl4pPr marL="0" indent="0" defTabSz="825500">
              <a:lnSpc>
                <a:spcPct val="100000"/>
              </a:lnSpc>
              <a:spcBef>
                <a:spcPts val="0"/>
              </a:spcBef>
              <a:buSzTx/>
              <a:buNone/>
              <a:defRPr b="1" sz="5500"/>
            </a:lvl4pPr>
            <a:lvl5pPr marL="0" indent="0" defTabSz="825500">
              <a:lnSpc>
                <a:spcPct val="100000"/>
              </a:lnSpc>
              <a:spcBef>
                <a:spcPts val="0"/>
              </a:spcBef>
              <a:buSzTx/>
              <a:buNone/>
              <a:defRPr b="1" sz="5500"/>
            </a:lvl5pPr>
          </a:lstStyle>
          <a:p>
            <a:pPr/>
            <a:r>
              <a:t>Slide Subtitle</a:t>
            </a:r>
          </a:p>
          <a:p>
            <a:pPr lvl="1"/>
            <a:r>
              <a:t/>
            </a:r>
          </a:p>
          <a:p>
            <a:pPr lvl="2"/>
            <a:r>
              <a:t/>
            </a:r>
          </a:p>
          <a:p>
            <a:pPr lvl="3"/>
            <a:r>
              <a:t/>
            </a:r>
          </a:p>
          <a:p>
            <a:pPr lvl="4"/>
            <a:r>
              <a:t/>
            </a:r>
          </a:p>
        </p:txBody>
      </p:sp>
      <p:sp>
        <p:nvSpPr>
          <p:cNvPr id="35" name="Slide Number"/>
          <p:cNvSpPr txBox="1"/>
          <p:nvPr>
            <p:ph type="sldNum" sz="quarter" idx="2"/>
          </p:nvPr>
        </p:nvSpPr>
        <p:spPr>
          <a:xfrm>
            <a:off x="12001500" y="13085233"/>
            <a:ext cx="368504" cy="374600"/>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Bullets">
    <p:spTree>
      <p:nvGrpSpPr>
        <p:cNvPr id="1" name=""/>
        <p:cNvGrpSpPr/>
        <p:nvPr/>
      </p:nvGrpSpPr>
      <p:grpSpPr>
        <a:xfrm>
          <a:off x="0" y="0"/>
          <a:ext cx="0" cy="0"/>
          <a:chOff x="0" y="0"/>
          <a:chExt cx="0" cy="0"/>
        </a:xfrm>
      </p:grpSpPr>
      <p:sp>
        <p:nvSpPr>
          <p:cNvPr id="42" name="Slide Title"/>
          <p:cNvSpPr txBox="1"/>
          <p:nvPr>
            <p:ph type="title" hasCustomPrompt="1"/>
          </p:nvPr>
        </p:nvSpPr>
        <p:spPr>
          <a:xfrm>
            <a:off x="1206500" y="1079500"/>
            <a:ext cx="21971000" cy="1433164"/>
          </a:xfrm>
          <a:prstGeom prst="rect">
            <a:avLst/>
          </a:prstGeom>
        </p:spPr>
        <p:txBody>
          <a:bodyPr/>
          <a:lstStyle/>
          <a:p>
            <a:pPr/>
            <a:r>
              <a:t>Slide Title</a:t>
            </a:r>
          </a:p>
        </p:txBody>
      </p:sp>
      <p:sp>
        <p:nvSpPr>
          <p:cNvPr id="43" name="Body Level One…"/>
          <p:cNvSpPr txBox="1"/>
          <p:nvPr>
            <p:ph type="body" sz="quarter" idx="1" hasCustomPrompt="1"/>
          </p:nvPr>
        </p:nvSpPr>
        <p:spPr>
          <a:xfrm>
            <a:off x="1206500" y="2372961"/>
            <a:ext cx="21971000" cy="934781"/>
          </a:xfrm>
          <a:prstGeom prst="rect">
            <a:avLst/>
          </a:prstGeom>
        </p:spPr>
        <p:txBody>
          <a:bodyPr lIns="45718" tIns="45718" rIns="45718" bIns="45718" numCol="1" spcCol="38100"/>
          <a:lstStyle>
            <a:lvl1pPr marL="0" indent="0" defTabSz="825500">
              <a:lnSpc>
                <a:spcPct val="100000"/>
              </a:lnSpc>
              <a:spcBef>
                <a:spcPts val="0"/>
              </a:spcBef>
              <a:buSzTx/>
              <a:buNone/>
              <a:defRPr b="1" sz="5500"/>
            </a:lvl1pPr>
            <a:lvl2pPr marL="1308100" indent="-698500" defTabSz="825500">
              <a:lnSpc>
                <a:spcPct val="100000"/>
              </a:lnSpc>
              <a:spcBef>
                <a:spcPts val="0"/>
              </a:spcBef>
              <a:defRPr b="1" sz="5500"/>
            </a:lvl2pPr>
            <a:lvl3pPr marL="1917700" indent="-698500" defTabSz="825500">
              <a:lnSpc>
                <a:spcPct val="100000"/>
              </a:lnSpc>
              <a:spcBef>
                <a:spcPts val="0"/>
              </a:spcBef>
              <a:defRPr b="1" sz="5500"/>
            </a:lvl3pPr>
            <a:lvl4pPr marL="2527300" indent="-698500" defTabSz="825500">
              <a:lnSpc>
                <a:spcPct val="100000"/>
              </a:lnSpc>
              <a:spcBef>
                <a:spcPts val="0"/>
              </a:spcBef>
              <a:defRPr b="1" sz="5500"/>
            </a:lvl4pPr>
            <a:lvl5pPr marL="3136900" indent="-698500" defTabSz="825500">
              <a:lnSpc>
                <a:spcPct val="100000"/>
              </a:lnSpc>
              <a:spcBef>
                <a:spcPts val="0"/>
              </a:spcBef>
              <a:defRPr b="1" sz="5500"/>
            </a:lvl5pPr>
          </a:lstStyle>
          <a:p>
            <a:pPr/>
            <a:r>
              <a:t>Slide Subtitle</a:t>
            </a:r>
          </a:p>
          <a:p>
            <a:pPr lvl="1"/>
            <a:r>
              <a:t/>
            </a:r>
          </a:p>
          <a:p>
            <a:pPr lvl="2"/>
            <a:r>
              <a:t/>
            </a:r>
          </a:p>
          <a:p>
            <a:pPr lvl="3"/>
            <a:r>
              <a:t/>
            </a:r>
          </a:p>
          <a:p>
            <a:pPr lvl="4"/>
            <a:r>
              <a:t/>
            </a:r>
          </a:p>
        </p:txBody>
      </p:sp>
      <p:sp>
        <p:nvSpPr>
          <p:cNvPr id="44" name="Body Level One…"/>
          <p:cNvSpPr txBox="1"/>
          <p:nvPr>
            <p:ph type="body" idx="21" hasCustomPrompt="1"/>
          </p:nvPr>
        </p:nvSpPr>
        <p:spPr>
          <a:xfrm>
            <a:off x="1206500" y="4248503"/>
            <a:ext cx="21971000" cy="8256014"/>
          </a:xfrm>
          <a:prstGeom prst="rect">
            <a:avLst/>
          </a:prstGeom>
        </p:spPr>
        <p:txBody>
          <a:bodyPr numCol="1" spcCol="38100"/>
          <a:lstStyle/>
          <a:p>
            <a:pPr/>
            <a:r>
              <a:t>Slide bullet text</a:t>
            </a:r>
          </a:p>
        </p:txBody>
      </p:sp>
      <p:sp>
        <p:nvSpPr>
          <p:cNvPr id="4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ullets">
    <p:spTree>
      <p:nvGrpSpPr>
        <p:cNvPr id="1" name=""/>
        <p:cNvGrpSpPr/>
        <p:nvPr/>
      </p:nvGrpSpPr>
      <p:grpSpPr>
        <a:xfrm>
          <a:off x="0" y="0"/>
          <a:ext cx="0" cy="0"/>
          <a:chOff x="0" y="0"/>
          <a:chExt cx="0" cy="0"/>
        </a:xfrm>
      </p:grpSpPr>
      <p:sp>
        <p:nvSpPr>
          <p:cNvPr id="52" name="Body Level One…"/>
          <p:cNvSpPr txBox="1"/>
          <p:nvPr>
            <p:ph type="body" idx="1" hasCustomPrompt="1"/>
          </p:nvPr>
        </p:nvSpPr>
        <p:spPr>
          <a:prstGeom prst="rect">
            <a:avLst/>
          </a:prstGeom>
        </p:spPr>
        <p:txBody>
          <a:bodyPr/>
          <a:lstStyle/>
          <a:p>
            <a:pPr/>
            <a:r>
              <a:t>Slide bullet text</a:t>
            </a:r>
          </a:p>
          <a:p>
            <a:pPr lvl="1"/>
            <a:r>
              <a:t/>
            </a:r>
          </a:p>
          <a:p>
            <a:pPr lvl="2"/>
            <a:r>
              <a:t/>
            </a:r>
          </a:p>
          <a:p>
            <a:pPr lvl="3"/>
            <a:r>
              <a:t/>
            </a:r>
          </a:p>
          <a:p>
            <a:pPr lvl="4"/>
            <a:r>
              <a:t/>
            </a:r>
          </a:p>
        </p:txBody>
      </p:sp>
      <p:sp>
        <p:nvSpPr>
          <p:cNvPr id="5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Bullets &amp; Photo">
    <p:spTree>
      <p:nvGrpSpPr>
        <p:cNvPr id="1" name=""/>
        <p:cNvGrpSpPr/>
        <p:nvPr/>
      </p:nvGrpSpPr>
      <p:grpSpPr>
        <a:xfrm>
          <a:off x="0" y="0"/>
          <a:ext cx="0" cy="0"/>
          <a:chOff x="0" y="0"/>
          <a:chExt cx="0" cy="0"/>
        </a:xfrm>
      </p:grpSpPr>
      <p:sp>
        <p:nvSpPr>
          <p:cNvPr id="60" name="Body Level One…"/>
          <p:cNvSpPr txBox="1"/>
          <p:nvPr>
            <p:ph type="body" sz="quarter" idx="1" hasCustomPrompt="1"/>
          </p:nvPr>
        </p:nvSpPr>
        <p:spPr>
          <a:xfrm>
            <a:off x="1206500" y="2372961"/>
            <a:ext cx="9779000" cy="934781"/>
          </a:xfrm>
          <a:prstGeom prst="rect">
            <a:avLst/>
          </a:prstGeom>
        </p:spPr>
        <p:txBody>
          <a:bodyPr lIns="45718" tIns="45718" rIns="45718" bIns="45718" numCol="1" spcCol="38100"/>
          <a:lstStyle>
            <a:lvl1pPr marL="0" indent="0" defTabSz="825500">
              <a:lnSpc>
                <a:spcPct val="100000"/>
              </a:lnSpc>
              <a:spcBef>
                <a:spcPts val="0"/>
              </a:spcBef>
              <a:buSzTx/>
              <a:buNone/>
              <a:defRPr b="1" sz="5500"/>
            </a:lvl1pPr>
            <a:lvl2pPr marL="1308100" indent="-698500" defTabSz="825500">
              <a:lnSpc>
                <a:spcPct val="100000"/>
              </a:lnSpc>
              <a:spcBef>
                <a:spcPts val="0"/>
              </a:spcBef>
              <a:defRPr b="1" sz="5500"/>
            </a:lvl2pPr>
            <a:lvl3pPr marL="1917700" indent="-698500" defTabSz="825500">
              <a:lnSpc>
                <a:spcPct val="100000"/>
              </a:lnSpc>
              <a:spcBef>
                <a:spcPts val="0"/>
              </a:spcBef>
              <a:defRPr b="1" sz="5500"/>
            </a:lvl3pPr>
            <a:lvl4pPr marL="2527300" indent="-698500" defTabSz="825500">
              <a:lnSpc>
                <a:spcPct val="100000"/>
              </a:lnSpc>
              <a:spcBef>
                <a:spcPts val="0"/>
              </a:spcBef>
              <a:defRPr b="1" sz="5500"/>
            </a:lvl4pPr>
            <a:lvl5pPr marL="3136900" indent="-698500" defTabSz="825500">
              <a:lnSpc>
                <a:spcPct val="100000"/>
              </a:lnSpc>
              <a:spcBef>
                <a:spcPts val="0"/>
              </a:spcBef>
              <a:defRPr b="1" sz="5500"/>
            </a:lvl5pPr>
          </a:lstStyle>
          <a:p>
            <a:pPr/>
            <a:r>
              <a:t>Slide Subtitle</a:t>
            </a:r>
          </a:p>
          <a:p>
            <a:pPr lvl="1"/>
            <a:r>
              <a:t/>
            </a:r>
          </a:p>
          <a:p>
            <a:pPr lvl="2"/>
            <a:r>
              <a:t/>
            </a:r>
          </a:p>
          <a:p>
            <a:pPr lvl="3"/>
            <a:r>
              <a:t/>
            </a:r>
          </a:p>
          <a:p>
            <a:pPr lvl="4"/>
            <a:r>
              <a:t/>
            </a:r>
          </a:p>
        </p:txBody>
      </p:sp>
      <p:sp>
        <p:nvSpPr>
          <p:cNvPr id="61" name="Body Level One…"/>
          <p:cNvSpPr txBox="1"/>
          <p:nvPr>
            <p:ph type="body" sz="half" idx="21" hasCustomPrompt="1"/>
          </p:nvPr>
        </p:nvSpPr>
        <p:spPr>
          <a:xfrm>
            <a:off x="1206500" y="4248503"/>
            <a:ext cx="9779000" cy="8256631"/>
          </a:xfrm>
          <a:prstGeom prst="rect">
            <a:avLst/>
          </a:prstGeom>
        </p:spPr>
        <p:txBody>
          <a:bodyPr numCol="1" spcCol="38100"/>
          <a:lstStyle/>
          <a:p>
            <a:pPr/>
            <a:r>
              <a:t>Slide bullet text</a:t>
            </a:r>
          </a:p>
        </p:txBody>
      </p:sp>
      <p:sp>
        <p:nvSpPr>
          <p:cNvPr id="62" name="Bowl of pappardelle pasta with parsley butter, roasted hazelnuts, and shaved parmesan cheese"/>
          <p:cNvSpPr/>
          <p:nvPr>
            <p:ph type="pic" idx="22"/>
          </p:nvPr>
        </p:nvSpPr>
        <p:spPr>
          <a:xfrm>
            <a:off x="12192000" y="-407266"/>
            <a:ext cx="10916874" cy="14555833"/>
          </a:xfrm>
          <a:prstGeom prst="rect">
            <a:avLst/>
          </a:prstGeom>
        </p:spPr>
        <p:txBody>
          <a:bodyPr lIns="91439" tIns="45719" rIns="91439" bIns="45719" numCol="1" spcCol="38100">
            <a:noAutofit/>
          </a:bodyPr>
          <a:lstStyle/>
          <a:p>
            <a:pPr/>
          </a:p>
        </p:txBody>
      </p:sp>
      <p:sp>
        <p:nvSpPr>
          <p:cNvPr id="63" name="Slide Title"/>
          <p:cNvSpPr txBox="1"/>
          <p:nvPr>
            <p:ph type="title" hasCustomPrompt="1"/>
          </p:nvPr>
        </p:nvSpPr>
        <p:spPr>
          <a:xfrm>
            <a:off x="1206500" y="1079500"/>
            <a:ext cx="9779000" cy="1435100"/>
          </a:xfrm>
          <a:prstGeom prst="rect">
            <a:avLst/>
          </a:prstGeom>
        </p:spPr>
        <p:txBody>
          <a:bodyPr/>
          <a:lstStyle/>
          <a:p>
            <a:pPr/>
            <a:r>
              <a:t>Slide Title</a:t>
            </a:r>
          </a:p>
        </p:txBody>
      </p:sp>
      <p:sp>
        <p:nvSpPr>
          <p:cNvPr id="6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ection">
    <p:spTree>
      <p:nvGrpSpPr>
        <p:cNvPr id="1" name=""/>
        <p:cNvGrpSpPr/>
        <p:nvPr/>
      </p:nvGrpSpPr>
      <p:grpSpPr>
        <a:xfrm>
          <a:off x="0" y="0"/>
          <a:ext cx="0" cy="0"/>
          <a:chOff x="0" y="0"/>
          <a:chExt cx="0" cy="0"/>
        </a:xfrm>
      </p:grpSpPr>
      <p:sp>
        <p:nvSpPr>
          <p:cNvPr id="71" name="Section Title"/>
          <p:cNvSpPr txBox="1"/>
          <p:nvPr>
            <p:ph type="title" hasCustomPrompt="1"/>
          </p:nvPr>
        </p:nvSpPr>
        <p:spPr>
          <a:xfrm>
            <a:off x="1206496" y="4533900"/>
            <a:ext cx="21971005" cy="4648200"/>
          </a:xfrm>
          <a:prstGeom prst="rect">
            <a:avLst/>
          </a:prstGeom>
        </p:spPr>
        <p:txBody>
          <a:bodyPr anchor="ctr"/>
          <a:lstStyle>
            <a:lvl1pPr>
              <a:defRPr b="0" spc="-232" sz="11600">
                <a:latin typeface="Helvetica Neue Medium"/>
                <a:ea typeface="Helvetica Neue Medium"/>
                <a:cs typeface="Helvetica Neue Medium"/>
                <a:sym typeface="Helvetica Neue Medium"/>
              </a:defRPr>
            </a:lvl1pPr>
          </a:lstStyle>
          <a:p>
            <a:pPr/>
            <a:r>
              <a:t>Section Title</a:t>
            </a:r>
          </a:p>
        </p:txBody>
      </p:sp>
      <p:sp>
        <p:nvSpPr>
          <p:cNvPr id="72" name="Slide Number"/>
          <p:cNvSpPr txBox="1"/>
          <p:nvPr>
            <p:ph type="sldNum" sz="quarter" idx="2"/>
          </p:nvPr>
        </p:nvSpPr>
        <p:spPr>
          <a:xfrm>
            <a:off x="12001500" y="13085233"/>
            <a:ext cx="368504" cy="374600"/>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Only">
    <p:spTree>
      <p:nvGrpSpPr>
        <p:cNvPr id="1" name=""/>
        <p:cNvGrpSpPr/>
        <p:nvPr/>
      </p:nvGrpSpPr>
      <p:grpSpPr>
        <a:xfrm>
          <a:off x="0" y="0"/>
          <a:ext cx="0" cy="0"/>
          <a:chOff x="0" y="0"/>
          <a:chExt cx="0" cy="0"/>
        </a:xfrm>
      </p:grpSpPr>
      <p:sp>
        <p:nvSpPr>
          <p:cNvPr id="79" name="Slide Title"/>
          <p:cNvSpPr txBox="1"/>
          <p:nvPr>
            <p:ph type="title" hasCustomPrompt="1"/>
          </p:nvPr>
        </p:nvSpPr>
        <p:spPr>
          <a:xfrm>
            <a:off x="1206500" y="1079500"/>
            <a:ext cx="21971000" cy="1434950"/>
          </a:xfrm>
          <a:prstGeom prst="rect">
            <a:avLst/>
          </a:prstGeom>
        </p:spPr>
        <p:txBody>
          <a:bodyPr/>
          <a:lstStyle/>
          <a:p>
            <a:pPr/>
            <a:r>
              <a:t>Slide Title</a:t>
            </a:r>
          </a:p>
        </p:txBody>
      </p:sp>
      <p:sp>
        <p:nvSpPr>
          <p:cNvPr id="80" name="Body Level One…"/>
          <p:cNvSpPr txBox="1"/>
          <p:nvPr>
            <p:ph type="body" sz="quarter" idx="1" hasCustomPrompt="1"/>
          </p:nvPr>
        </p:nvSpPr>
        <p:spPr>
          <a:xfrm>
            <a:off x="1206500" y="2372961"/>
            <a:ext cx="21971000" cy="934781"/>
          </a:xfrm>
          <a:prstGeom prst="rect">
            <a:avLst/>
          </a:prstGeom>
        </p:spPr>
        <p:txBody>
          <a:bodyPr lIns="45718" tIns="45718" rIns="45718" bIns="45718" numCol="1" spcCol="38100"/>
          <a:lstStyle>
            <a:lvl1pPr marL="0" indent="0" defTabSz="825500">
              <a:lnSpc>
                <a:spcPct val="100000"/>
              </a:lnSpc>
              <a:spcBef>
                <a:spcPts val="0"/>
              </a:spcBef>
              <a:buSzTx/>
              <a:buNone/>
              <a:defRPr b="1" sz="5500"/>
            </a:lvl1pPr>
            <a:lvl2pPr marL="1308100" indent="-698500" defTabSz="825500">
              <a:lnSpc>
                <a:spcPct val="100000"/>
              </a:lnSpc>
              <a:spcBef>
                <a:spcPts val="0"/>
              </a:spcBef>
              <a:defRPr b="1" sz="5500"/>
            </a:lvl2pPr>
            <a:lvl3pPr marL="1917700" indent="-698500" defTabSz="825500">
              <a:lnSpc>
                <a:spcPct val="100000"/>
              </a:lnSpc>
              <a:spcBef>
                <a:spcPts val="0"/>
              </a:spcBef>
              <a:defRPr b="1" sz="5500"/>
            </a:lvl3pPr>
            <a:lvl4pPr marL="2527300" indent="-698500" defTabSz="825500">
              <a:lnSpc>
                <a:spcPct val="100000"/>
              </a:lnSpc>
              <a:spcBef>
                <a:spcPts val="0"/>
              </a:spcBef>
              <a:defRPr b="1" sz="5500"/>
            </a:lvl4pPr>
            <a:lvl5pPr marL="3136900" indent="-698500" defTabSz="825500">
              <a:lnSpc>
                <a:spcPct val="100000"/>
              </a:lnSpc>
              <a:spcBef>
                <a:spcPts val="0"/>
              </a:spcBef>
              <a:defRPr b="1" sz="5500"/>
            </a:lvl5pPr>
          </a:lstStyle>
          <a:p>
            <a:pPr/>
            <a:r>
              <a:t>Slide Subtitle</a:t>
            </a:r>
          </a:p>
          <a:p>
            <a:pPr lvl="1"/>
            <a:r>
              <a:t/>
            </a:r>
          </a:p>
          <a:p>
            <a:pPr lvl="2"/>
            <a:r>
              <a:t/>
            </a:r>
          </a:p>
          <a:p>
            <a:pPr lvl="3"/>
            <a:r>
              <a:t/>
            </a:r>
          </a:p>
          <a:p>
            <a:pPr lvl="4"/>
            <a:r>
              <a:t/>
            </a:r>
          </a:p>
        </p:txBody>
      </p:sp>
      <p:sp>
        <p:nvSpPr>
          <p:cNvPr id="8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Agenda">
    <p:spTree>
      <p:nvGrpSpPr>
        <p:cNvPr id="1" name=""/>
        <p:cNvGrpSpPr/>
        <p:nvPr/>
      </p:nvGrpSpPr>
      <p:grpSpPr>
        <a:xfrm>
          <a:off x="0" y="0"/>
          <a:ext cx="0" cy="0"/>
          <a:chOff x="0" y="0"/>
          <a:chExt cx="0" cy="0"/>
        </a:xfrm>
      </p:grpSpPr>
      <p:sp>
        <p:nvSpPr>
          <p:cNvPr id="88" name="Agenda Title"/>
          <p:cNvSpPr txBox="1"/>
          <p:nvPr>
            <p:ph type="title" hasCustomPrompt="1"/>
          </p:nvPr>
        </p:nvSpPr>
        <p:spPr>
          <a:xfrm>
            <a:off x="1206500" y="1079500"/>
            <a:ext cx="21971000" cy="1435100"/>
          </a:xfrm>
          <a:prstGeom prst="rect">
            <a:avLst/>
          </a:prstGeom>
        </p:spPr>
        <p:txBody>
          <a:bodyPr/>
          <a:lstStyle/>
          <a:p>
            <a:pPr/>
            <a:r>
              <a:t>Agenda Title</a:t>
            </a:r>
          </a:p>
        </p:txBody>
      </p:sp>
      <p:sp>
        <p:nvSpPr>
          <p:cNvPr id="89" name="Body Level One…"/>
          <p:cNvSpPr txBox="1"/>
          <p:nvPr>
            <p:ph type="body" sz="quarter" idx="1" hasCustomPrompt="1"/>
          </p:nvPr>
        </p:nvSpPr>
        <p:spPr>
          <a:xfrm>
            <a:off x="1206500" y="2372961"/>
            <a:ext cx="21971000" cy="934781"/>
          </a:xfrm>
          <a:prstGeom prst="rect">
            <a:avLst/>
          </a:prstGeom>
        </p:spPr>
        <p:txBody>
          <a:bodyPr lIns="45718" tIns="45718" rIns="45718" bIns="45718" numCol="1" spcCol="38100"/>
          <a:lstStyle>
            <a:lvl1pPr marL="0" indent="0" defTabSz="825500">
              <a:lnSpc>
                <a:spcPct val="100000"/>
              </a:lnSpc>
              <a:spcBef>
                <a:spcPts val="0"/>
              </a:spcBef>
              <a:buSzTx/>
              <a:buNone/>
              <a:defRPr b="1" sz="5500"/>
            </a:lvl1pPr>
            <a:lvl2pPr marL="1308100" indent="-698500" defTabSz="825500">
              <a:lnSpc>
                <a:spcPct val="100000"/>
              </a:lnSpc>
              <a:spcBef>
                <a:spcPts val="0"/>
              </a:spcBef>
              <a:defRPr b="1" sz="5500"/>
            </a:lvl2pPr>
            <a:lvl3pPr marL="1917700" indent="-698500" defTabSz="825500">
              <a:lnSpc>
                <a:spcPct val="100000"/>
              </a:lnSpc>
              <a:spcBef>
                <a:spcPts val="0"/>
              </a:spcBef>
              <a:defRPr b="1" sz="5500"/>
            </a:lvl3pPr>
            <a:lvl4pPr marL="2527300" indent="-698500" defTabSz="825500">
              <a:lnSpc>
                <a:spcPct val="100000"/>
              </a:lnSpc>
              <a:spcBef>
                <a:spcPts val="0"/>
              </a:spcBef>
              <a:defRPr b="1" sz="5500"/>
            </a:lvl4pPr>
            <a:lvl5pPr marL="3136900" indent="-698500" defTabSz="825500">
              <a:lnSpc>
                <a:spcPct val="100000"/>
              </a:lnSpc>
              <a:spcBef>
                <a:spcPts val="0"/>
              </a:spcBef>
              <a:defRPr b="1" sz="5500"/>
            </a:lvl5pPr>
          </a:lstStyle>
          <a:p>
            <a:pPr/>
            <a:r>
              <a:t>Agenda Subtitle</a:t>
            </a:r>
          </a:p>
          <a:p>
            <a:pPr lvl="1"/>
            <a:r>
              <a:t/>
            </a:r>
          </a:p>
          <a:p>
            <a:pPr lvl="2"/>
            <a:r>
              <a:t/>
            </a:r>
          </a:p>
          <a:p>
            <a:pPr lvl="3"/>
            <a:r>
              <a:t/>
            </a:r>
          </a:p>
          <a:p>
            <a:pPr lvl="4"/>
            <a:r>
              <a:t/>
            </a:r>
          </a:p>
        </p:txBody>
      </p:sp>
      <p:sp>
        <p:nvSpPr>
          <p:cNvPr id="90" name="Body Level One…"/>
          <p:cNvSpPr txBox="1"/>
          <p:nvPr>
            <p:ph type="body" idx="21" hasCustomPrompt="1"/>
          </p:nvPr>
        </p:nvSpPr>
        <p:spPr>
          <a:xfrm>
            <a:off x="1206500" y="4248503"/>
            <a:ext cx="21971000" cy="8256014"/>
          </a:xfrm>
          <a:prstGeom prst="rect">
            <a:avLst/>
          </a:prstGeom>
        </p:spPr>
        <p:txBody>
          <a:bodyPr numCol="1" spcCol="38100"/>
          <a:lstStyle>
            <a:lvl1pPr marL="0" indent="0" defTabSz="825500">
              <a:lnSpc>
                <a:spcPct val="100000"/>
              </a:lnSpc>
              <a:spcBef>
                <a:spcPts val="1800"/>
              </a:spcBef>
              <a:buSzTx/>
              <a:buNone/>
              <a:defRPr spc="-99" sz="5500"/>
            </a:lvl1pPr>
          </a:lstStyle>
          <a:p>
            <a:pPr/>
            <a:r>
              <a:t>Agenda Topics</a:t>
            </a:r>
          </a:p>
        </p:txBody>
      </p:sp>
      <p:sp>
        <p:nvSpPr>
          <p:cNvPr id="9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 Id="rId14" Type="http://schemas.openxmlformats.org/officeDocument/2006/relationships/slideLayout" Target="../slideLayouts/slideLayout13.xml"/><Relationship Id="rId15" Type="http://schemas.openxmlformats.org/officeDocument/2006/relationships/slideLayout" Target="../slideLayouts/slideLayout14.xml"/><Relationship Id="rId16"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Body Level One…"/>
          <p:cNvSpPr txBox="1"/>
          <p:nvPr>
            <p:ph type="body" idx="1" hasCustomPrompt="1"/>
          </p:nvPr>
        </p:nvSpPr>
        <p:spPr>
          <a:xfrm>
            <a:off x="1206500" y="4248503"/>
            <a:ext cx="21971000" cy="825601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numCol="2" spcCol="1098550">
            <a:normAutofit fontScale="100000" lnSpcReduction="0"/>
          </a:bodyPr>
          <a:lstStyle/>
          <a:p>
            <a:pPr/>
            <a:r>
              <a:t>Slide bullet text</a:t>
            </a:r>
          </a:p>
          <a:p>
            <a:pPr lvl="1"/>
            <a:r>
              <a:t/>
            </a:r>
          </a:p>
          <a:p>
            <a:pPr lvl="2"/>
            <a:r>
              <a:t/>
            </a:r>
          </a:p>
          <a:p>
            <a:pPr lvl="3"/>
            <a:r>
              <a:t/>
            </a:r>
          </a:p>
          <a:p>
            <a:pPr lvl="4"/>
            <a:r>
              <a:t/>
            </a:r>
          </a:p>
        </p:txBody>
      </p:sp>
      <p:sp>
        <p:nvSpPr>
          <p:cNvPr id="3" name="Title Text"/>
          <p:cNvSpPr txBox="1"/>
          <p:nvPr>
            <p:ph type="title"/>
          </p:nvPr>
        </p:nvSpPr>
        <p:spPr>
          <a:xfrm>
            <a:off x="3653366" y="2743200"/>
            <a:ext cx="19507201" cy="150530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a:r>
              <a:t>Title Text</a:t>
            </a:r>
          </a:p>
        </p:txBody>
      </p:sp>
      <p:sp>
        <p:nvSpPr>
          <p:cNvPr id="4" name="Slide Number"/>
          <p:cNvSpPr txBox="1"/>
          <p:nvPr>
            <p:ph type="sldNum" sz="quarter" idx="2"/>
          </p:nvPr>
        </p:nvSpPr>
        <p:spPr>
          <a:xfrm>
            <a:off x="12001500" y="13080999"/>
            <a:ext cx="368504" cy="374600"/>
          </a:xfrm>
          <a:prstGeom prst="rect">
            <a:avLst/>
          </a:prstGeom>
          <a:ln w="12700">
            <a:miter lim="400000"/>
          </a:ln>
        </p:spPr>
        <p:txBody>
          <a:bodyPr wrap="none" lIns="50800" tIns="50800" rIns="50800" bIns="50800" anchor="b">
            <a:spAutoFit/>
          </a:bodyPr>
          <a:lstStyle>
            <a:lvl1pPr defTabSz="584200">
              <a:defRPr sz="1800">
                <a:solidFill>
                  <a:srgbClr val="000000"/>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Lst>
  <p:transition xmlns:p14="http://schemas.microsoft.com/office/powerpoint/2010/main" spd="med" advClick="1"/>
  <p:txStyles>
    <p:titleStyle>
      <a:lvl1pPr marL="0" marR="0" indent="0" algn="l" defTabSz="2438337"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j-lt"/>
          <a:ea typeface="+mj-ea"/>
          <a:cs typeface="+mj-cs"/>
          <a:sym typeface="Helvetica Neue"/>
        </a:defRPr>
      </a:lvl1pPr>
      <a:lvl2pPr marL="0" marR="0" indent="0" algn="l" defTabSz="2438337"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j-lt"/>
          <a:ea typeface="+mj-ea"/>
          <a:cs typeface="+mj-cs"/>
          <a:sym typeface="Helvetica Neue"/>
        </a:defRPr>
      </a:lvl2pPr>
      <a:lvl3pPr marL="0" marR="0" indent="0" algn="l" defTabSz="2438337"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j-lt"/>
          <a:ea typeface="+mj-ea"/>
          <a:cs typeface="+mj-cs"/>
          <a:sym typeface="Helvetica Neue"/>
        </a:defRPr>
      </a:lvl3pPr>
      <a:lvl4pPr marL="0" marR="0" indent="0" algn="l" defTabSz="2438337"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j-lt"/>
          <a:ea typeface="+mj-ea"/>
          <a:cs typeface="+mj-cs"/>
          <a:sym typeface="Helvetica Neue"/>
        </a:defRPr>
      </a:lvl4pPr>
      <a:lvl5pPr marL="0" marR="0" indent="0" algn="l" defTabSz="2438337"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j-lt"/>
          <a:ea typeface="+mj-ea"/>
          <a:cs typeface="+mj-cs"/>
          <a:sym typeface="Helvetica Neue"/>
        </a:defRPr>
      </a:lvl5pPr>
      <a:lvl6pPr marL="0" marR="0" indent="0" algn="l" defTabSz="2438337"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j-lt"/>
          <a:ea typeface="+mj-ea"/>
          <a:cs typeface="+mj-cs"/>
          <a:sym typeface="Helvetica Neue"/>
        </a:defRPr>
      </a:lvl6pPr>
      <a:lvl7pPr marL="0" marR="0" indent="0" algn="l" defTabSz="2438337"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j-lt"/>
          <a:ea typeface="+mj-ea"/>
          <a:cs typeface="+mj-cs"/>
          <a:sym typeface="Helvetica Neue"/>
        </a:defRPr>
      </a:lvl7pPr>
      <a:lvl8pPr marL="0" marR="0" indent="0" algn="l" defTabSz="2438337"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j-lt"/>
          <a:ea typeface="+mj-ea"/>
          <a:cs typeface="+mj-cs"/>
          <a:sym typeface="Helvetica Neue"/>
        </a:defRPr>
      </a:lvl8pPr>
      <a:lvl9pPr marL="0" marR="0" indent="0" algn="l" defTabSz="2438337"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j-lt"/>
          <a:ea typeface="+mj-ea"/>
          <a:cs typeface="+mj-cs"/>
          <a:sym typeface="Helvetica Neue"/>
        </a:defRPr>
      </a:lvl9pPr>
    </p:titleStyle>
    <p:bodyStyle>
      <a:lvl1pPr marL="609600" marR="0" indent="-609600" algn="l" defTabSz="2438337"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j-lt"/>
          <a:ea typeface="+mj-ea"/>
          <a:cs typeface="+mj-cs"/>
          <a:sym typeface="Helvetica Neue"/>
        </a:defRPr>
      </a:lvl1pPr>
      <a:lvl2pPr marL="1219200" marR="0" indent="-609600" algn="l" defTabSz="2438337"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j-lt"/>
          <a:ea typeface="+mj-ea"/>
          <a:cs typeface="+mj-cs"/>
          <a:sym typeface="Helvetica Neue"/>
        </a:defRPr>
      </a:lvl2pPr>
      <a:lvl3pPr marL="1828800" marR="0" indent="-609600" algn="l" defTabSz="2438337"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j-lt"/>
          <a:ea typeface="+mj-ea"/>
          <a:cs typeface="+mj-cs"/>
          <a:sym typeface="Helvetica Neue"/>
        </a:defRPr>
      </a:lvl3pPr>
      <a:lvl4pPr marL="2438400" marR="0" indent="-609600" algn="l" defTabSz="2438337"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j-lt"/>
          <a:ea typeface="+mj-ea"/>
          <a:cs typeface="+mj-cs"/>
          <a:sym typeface="Helvetica Neue"/>
        </a:defRPr>
      </a:lvl4pPr>
      <a:lvl5pPr marL="3048000" marR="0" indent="-609600" algn="l" defTabSz="2438337"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j-lt"/>
          <a:ea typeface="+mj-ea"/>
          <a:cs typeface="+mj-cs"/>
          <a:sym typeface="Helvetica Neue"/>
        </a:defRPr>
      </a:lvl5pPr>
      <a:lvl6pPr marL="3657600" marR="0" indent="-609600" algn="l" defTabSz="2438337"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j-lt"/>
          <a:ea typeface="+mj-ea"/>
          <a:cs typeface="+mj-cs"/>
          <a:sym typeface="Helvetica Neue"/>
        </a:defRPr>
      </a:lvl6pPr>
      <a:lvl7pPr marL="4267200" marR="0" indent="-609600" algn="l" defTabSz="2438337"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j-lt"/>
          <a:ea typeface="+mj-ea"/>
          <a:cs typeface="+mj-cs"/>
          <a:sym typeface="Helvetica Neue"/>
        </a:defRPr>
      </a:lvl7pPr>
      <a:lvl8pPr marL="4876800" marR="0" indent="-609600" algn="l" defTabSz="2438337"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j-lt"/>
          <a:ea typeface="+mj-ea"/>
          <a:cs typeface="+mj-cs"/>
          <a:sym typeface="Helvetica Neue"/>
        </a:defRPr>
      </a:lvl8pPr>
      <a:lvl9pPr marL="5486400" marR="0" indent="-609600" algn="l" defTabSz="2438337"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j-lt"/>
          <a:ea typeface="+mj-ea"/>
          <a:cs typeface="+mj-cs"/>
          <a:sym typeface="Helvetica Neue"/>
        </a:defRPr>
      </a:lvl9pPr>
    </p:bodyStyle>
    <p:otherStyle>
      <a:lvl1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1pPr>
      <a:lvl2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2pPr>
      <a:lvl3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3pPr>
      <a:lvl4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4pPr>
      <a:lvl5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5pPr>
      <a:lvl6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6pPr>
      <a:lvl7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7pPr>
      <a:lvl8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8pPr>
      <a:lvl9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video" Target="https://www.youtube.com/embed/xi23IL3b6cs?feature=oembed" TargetMode="External"/><Relationship Id="rId3" Type="http://schemas.openxmlformats.org/officeDocument/2006/relationships/image" Target="../media/image1.jpeg"/></Relationships>

</file>

<file path=ppt/slides/_rels/slide3.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video" Target="https://www.youtube.com/embed/5dLEn0h4hJI?feature=oembed" TargetMode="External"/><Relationship Id="rId3" Type="http://schemas.openxmlformats.org/officeDocument/2006/relationships/image" Target="../media/image2.jpeg"/></Relationships>

</file>

<file path=ppt/slides/_rels/slide6.xml.rels><?xml version="1.0" encoding="UTF-8"?>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tif"/></Relationships>

</file>

<file path=ppt/slides/_rels/slide8.xml.rels><?xml version="1.0" encoding="UTF-8"?>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1" name="Author and Date"/>
          <p:cNvSpPr txBox="1"/>
          <p:nvPr>
            <p:ph type="body" sz="quarter" idx="1"/>
          </p:nvPr>
        </p:nvSpPr>
        <p:spPr>
          <a:xfrm>
            <a:off x="1201341" y="11859862"/>
            <a:ext cx="21971002" cy="636980"/>
          </a:xfrm>
          <a:prstGeom prst="rect">
            <a:avLst/>
          </a:prstGeom>
        </p:spPr>
        <p:txBody>
          <a:bodyPr/>
          <a:lstStyle/>
          <a:p>
            <a:pPr/>
            <a:r>
              <a:t>Justin Campbell</a:t>
            </a:r>
          </a:p>
        </p:txBody>
      </p:sp>
      <p:sp>
        <p:nvSpPr>
          <p:cNvPr id="152" name="Body Politics:…"/>
          <p:cNvSpPr txBox="1"/>
          <p:nvPr>
            <p:ph type="title"/>
          </p:nvPr>
        </p:nvSpPr>
        <p:spPr>
          <a:xfrm>
            <a:off x="945831" y="6034721"/>
            <a:ext cx="21971006" cy="4648203"/>
          </a:xfrm>
          <a:prstGeom prst="rect">
            <a:avLst/>
          </a:prstGeom>
        </p:spPr>
        <p:txBody>
          <a:bodyPr/>
          <a:lstStyle/>
          <a:p>
            <a:pPr defTabSz="2365187">
              <a:defRPr spc="-300" sz="11200"/>
            </a:pPr>
            <a:r>
              <a:t>Body Politics:</a:t>
            </a:r>
            <a:endParaRPr spc="-225"/>
          </a:p>
          <a:p>
            <a:pPr defTabSz="2365187">
              <a:defRPr spc="-300" sz="11200"/>
            </a:pPr>
            <a:r>
              <a:t>The History of Policing Queer Peoples in Canada</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4" name="November 28th 2017"/>
          <p:cNvSpPr txBox="1"/>
          <p:nvPr>
            <p:ph type="body" sz="quarter" idx="1"/>
          </p:nvPr>
        </p:nvSpPr>
        <p:spPr>
          <a:xfrm>
            <a:off x="1206500" y="2372961"/>
            <a:ext cx="9779000" cy="934780"/>
          </a:xfrm>
          <a:prstGeom prst="rect">
            <a:avLst/>
          </a:prstGeom>
        </p:spPr>
        <p:txBody>
          <a:bodyPr/>
          <a:lstStyle/>
          <a:p>
            <a:pPr/>
            <a:r>
              <a:t>November 28th 2017</a:t>
            </a:r>
          </a:p>
        </p:txBody>
      </p:sp>
      <p:sp>
        <p:nvSpPr>
          <p:cNvPr id="155" name="On the 28th of November 2017, Prime Minister Justin Trudeau issued an apology on behalf of the Canadian government to 2SLGBTQ+ people.…"/>
          <p:cNvSpPr txBox="1"/>
          <p:nvPr>
            <p:ph type="body" idx="21"/>
          </p:nvPr>
        </p:nvSpPr>
        <p:spPr>
          <a:prstGeom prst="rect">
            <a:avLst/>
          </a:prstGeom>
          <a:extLst>
            <a:ext uri="{C572A759-6A51-4108-AA02-DFA0A04FC94B}">
              <ma14:wrappingTextBoxFlag xmlns:ma14="http://schemas.microsoft.com/office/mac/drawingml/2011/main" val="1"/>
            </a:ext>
          </a:extLst>
        </p:spPr>
        <p:txBody>
          <a:bodyPr/>
          <a:lstStyle/>
          <a:p>
            <a:pPr marL="434340" indent="-301625" defTabSz="434340">
              <a:lnSpc>
                <a:spcPct val="100000"/>
              </a:lnSpc>
              <a:spcBef>
                <a:spcPts val="0"/>
              </a:spcBef>
              <a:buClr>
                <a:srgbClr val="0E101A"/>
              </a:buClr>
              <a:buFont typeface="Times Roman"/>
              <a:defRPr sz="5200">
                <a:solidFill>
                  <a:srgbClr val="0E101A"/>
                </a:solidFill>
                <a:latin typeface="Times Roman"/>
                <a:ea typeface="Times Roman"/>
                <a:cs typeface="Times Roman"/>
                <a:sym typeface="Times Roman"/>
              </a:defRPr>
            </a:pPr>
            <a:r>
              <a:t>On the 28th of November 2017, Prime Minister Justin Trudeau issued an apology on behalf of the Canadian government to 2SLGBTQ+ people.</a:t>
            </a:r>
          </a:p>
          <a:p>
            <a:pPr marL="434340" indent="-301625" defTabSz="434340">
              <a:lnSpc>
                <a:spcPct val="100000"/>
              </a:lnSpc>
              <a:spcBef>
                <a:spcPts val="0"/>
              </a:spcBef>
              <a:buClr>
                <a:srgbClr val="0E101A"/>
              </a:buClr>
              <a:buFont typeface="Times Roman"/>
              <a:defRPr sz="5200">
                <a:solidFill>
                  <a:srgbClr val="0E101A"/>
                </a:solidFill>
                <a:latin typeface="Times Roman"/>
                <a:ea typeface="Times Roman"/>
                <a:cs typeface="Times Roman"/>
                <a:sym typeface="Times Roman"/>
              </a:defRPr>
            </a:pPr>
            <a:r>
              <a:t>This has been referred to as the “Gay” apology in discourse around the topic </a:t>
            </a:r>
          </a:p>
          <a:p>
            <a:pPr marL="434340" indent="-301625" defTabSz="434340">
              <a:lnSpc>
                <a:spcPct val="100000"/>
              </a:lnSpc>
              <a:spcBef>
                <a:spcPts val="0"/>
              </a:spcBef>
              <a:buClr>
                <a:srgbClr val="0E101A"/>
              </a:buClr>
              <a:buFont typeface="Times Roman"/>
              <a:defRPr sz="5200">
                <a:solidFill>
                  <a:srgbClr val="0E101A"/>
                </a:solidFill>
                <a:latin typeface="Times Roman"/>
                <a:ea typeface="Times Roman"/>
                <a:cs typeface="Times Roman"/>
                <a:sym typeface="Times Roman"/>
              </a:defRPr>
            </a:pPr>
            <a:r>
              <a:t> listen to the clip or read the longer statement on Minds online!</a:t>
            </a:r>
          </a:p>
        </p:txBody>
      </p:sp>
      <p:sp>
        <p:nvSpPr>
          <p:cNvPr id="156" name="The “Gay” Apology"/>
          <p:cNvSpPr txBox="1"/>
          <p:nvPr>
            <p:ph type="title"/>
          </p:nvPr>
        </p:nvSpPr>
        <p:spPr>
          <a:prstGeom prst="rect">
            <a:avLst/>
          </a:prstGeom>
        </p:spPr>
        <p:txBody>
          <a:bodyPr/>
          <a:lstStyle>
            <a:lvl1pPr>
              <a:defRPr spc="-200"/>
            </a:lvl1pPr>
          </a:lstStyle>
          <a:p>
            <a:pPr/>
            <a:r>
              <a:t>The “Gay” Apology</a:t>
            </a:r>
          </a:p>
        </p:txBody>
      </p:sp>
      <p:pic>
        <p:nvPicPr>
          <p:cNvPr id="157" name="Full Speech: Justin Trudeau offers formal apology to LGBTQ community for government discrimination" descr="Full Speech: Justin Trudeau offers formal apology to LGBTQ community for government discrimination"/>
          <p:cNvPicPr>
            <a:picLocks noChangeAspect="0"/>
          </p:cNvPicPr>
          <p:nvPr>
            <a:videoFile xmlns:mc="http://schemas.openxmlformats.org/markup-compatibility/2006" xmlns:aiw="http://developer.apple.com/namespaces/iwork" r:link="rId2" mc:Ignorable="aiw" aiw:title="Full Speech: Justin Trudeau offers formal apology to LGBTQ community for government discrimination" aiw:author="Global News"/>
          </p:nvPr>
        </p:nvPicPr>
        <p:blipFill>
          <a:blip r:embed="rId3">
            <a:extLst/>
          </a:blip>
          <a:stretch>
            <a:fillRect/>
          </a:stretch>
        </p:blipFill>
        <p:spPr>
          <a:xfrm>
            <a:off x="11817374" y="2486681"/>
            <a:ext cx="11656849" cy="8742638"/>
          </a:xfrm>
          <a:prstGeom prst="rect">
            <a:avLst/>
          </a:prstGeom>
        </p:spPr>
      </p:pic>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mediacall" nodeType="clickEffect" presetSubtype="0" presetID="1" grpId="1" fill="hold">
                                  <p:stCondLst>
                                    <p:cond delay="0"/>
                                  </p:stCondLst>
                                  <p:childTnLst>
                                    <p:cmd type="call" cmd="playFrom(0.0)">
                                      <p:cBhvr>
                                        <p:cTn id="6" dur="1" fill="hold"/>
                                        <p:tgtEl>
                                          <p:spTgt spid="157"/>
                                        </p:tgtEl>
                                      </p:cBhvr>
                                    </p:cmd>
                                  </p:childTnLst>
                                </p:cTn>
                              </p:par>
                            </p:childTnLst>
                          </p:cTn>
                        </p:par>
                      </p:childTnLst>
                    </p:cTn>
                  </p:par>
                  <p:par>
                    <p:cTn id="7" fill="hold">
                      <p:stCondLst>
                        <p:cond delay="indefinite"/>
                      </p:stCondLst>
                      <p:childTnLst>
                        <p:par>
                          <p:cTn id="8" fill="hold">
                            <p:stCondLst>
                              <p:cond delay="0"/>
                            </p:stCondLst>
                            <p:childTnLst>
                              <p:par>
                                <p:cTn id="9" presetClass="mediacall" nodeType="clickEffect" presetSubtype="0" presetID="3" grpId="1" fill="hold">
                                  <p:stCondLst>
                                    <p:cond delay="0"/>
                                  </p:stCondLst>
                                  <p:childTnLst>
                                    <p:cmd type="call" cmd="stop">
                                      <p:cBhvr>
                                        <p:cTn id="10" dur="1000" fill="hold"/>
                                        <p:tgtEl>
                                          <p:spTgt spid="157"/>
                                        </p:tgtEl>
                                      </p:cBhvr>
                                    </p:cmd>
                                  </p:childTnLst>
                                </p:cTn>
                              </p:par>
                            </p:childTnLst>
                          </p:cTn>
                        </p:par>
                      </p:childTnLst>
                    </p:cTn>
                  </p:par>
                </p:childTnLst>
              </p:cTn>
              <p:prevCondLst>
                <p:cond evt="onPrev">
                  <p:tgtEl>
                    <p:sldTgt/>
                  </p:tgtEl>
                </p:cond>
              </p:prevCondLst>
              <p:nextCondLst>
                <p:cond evt="onNext">
                  <p:tgtEl>
                    <p:sldTgt/>
                  </p:tgtEl>
                </p:cond>
              </p:nextCondLst>
            </p:seq>
            <p:video fullScrn="0">
              <p:cMediaNode mute="0" showWhenStopped="1" numSld="1" vol="80000">
                <p:cTn id="11" fill="hold" display="0">
                  <p:stCondLst>
                    <p:cond delay="indefinite"/>
                  </p:stCondLst>
                </p:cTn>
                <p:tgtEl>
                  <p:spTgt spid="157"/>
                </p:tgtEl>
              </p:cMediaNode>
            </p:video>
            <p:seq concurrent="1" prevAc="none" nextAc="seek">
              <p:cTn id="12" evtFilter="cancelBubble" nodeType="interactiveSeq" restart="whenNotActive" fill="hold">
                <p:stCondLst>
                  <p:cond delay="0" evt="onClick">
                    <p:tgtEl>
                      <p:spTgt spid="157"/>
                    </p:tgtEl>
                  </p:cond>
                </p:stCondLst>
                <p:endSync delay="0" evt="end">
                  <p:rtn val="all"/>
                </p:endSync>
                <p:childTnLst>
                  <p:par>
                    <p:cTn id="13" fill="hold">
                      <p:stCondLst>
                        <p:cond delay="0"/>
                      </p:stCondLst>
                      <p:childTnLst>
                        <p:par>
                          <p:cTn id="14" fill="hold">
                            <p:stCondLst>
                              <p:cond delay="0"/>
                            </p:stCondLst>
                            <p:childTnLst>
                              <p:par>
                                <p:cTn id="15" presetClass="mediacall" nodeType="clickEffect" presetSubtype="0" presetID="2" fill="hold">
                                  <p:stCondLst>
                                    <p:cond delay="0"/>
                                  </p:stCondLst>
                                  <p:childTnLst>
                                    <p:cmd type="call" cmd="togglePause">
                                      <p:cBhvr>
                                        <p:cTn id="16" dur="1" fill="hold"/>
                                        <p:tgtEl>
                                          <p:spTgt spid="157"/>
                                        </p:tgtEl>
                                      </p:cBhvr>
                                    </p:cmd>
                                  </p:childTnLst>
                                </p:cTn>
                              </p:par>
                            </p:childTnLst>
                          </p:cTn>
                        </p:par>
                      </p:childTnLst>
                    </p:cTn>
                  </p:par>
                </p:childTnLst>
              </p:cTn>
              <p:nextCondLst>
                <p:cond delay="0" evt="onClick">
                  <p:tgtEl>
                    <p:spTgt spid="157"/>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9" name="Recapping some background"/>
          <p:cNvSpPr txBox="1"/>
          <p:nvPr>
            <p:ph type="title"/>
          </p:nvPr>
        </p:nvSpPr>
        <p:spPr>
          <a:xfrm>
            <a:off x="1206500" y="1079499"/>
            <a:ext cx="21971000" cy="1433165"/>
          </a:xfrm>
          <a:prstGeom prst="rect">
            <a:avLst/>
          </a:prstGeom>
        </p:spPr>
        <p:txBody>
          <a:bodyPr/>
          <a:lstStyle>
            <a:lvl1pPr>
              <a:defRPr spc="-200"/>
            </a:lvl1pPr>
          </a:lstStyle>
          <a:p>
            <a:pPr/>
            <a:r>
              <a:t>Recapping some background</a:t>
            </a:r>
          </a:p>
        </p:txBody>
      </p:sp>
      <p:sp>
        <p:nvSpPr>
          <p:cNvPr id="160" name="What we know about 2SLGBTQ+ rights in Canada"/>
          <p:cNvSpPr txBox="1"/>
          <p:nvPr>
            <p:ph type="body" sz="quarter" idx="1"/>
          </p:nvPr>
        </p:nvSpPr>
        <p:spPr>
          <a:xfrm>
            <a:off x="1206500" y="2372961"/>
            <a:ext cx="21971000" cy="934780"/>
          </a:xfrm>
          <a:prstGeom prst="rect">
            <a:avLst/>
          </a:prstGeom>
        </p:spPr>
        <p:txBody>
          <a:bodyPr/>
          <a:lstStyle/>
          <a:p>
            <a:pPr/>
            <a:r>
              <a:t>What we know about 2SLGBTQ+ rights in Canada</a:t>
            </a:r>
          </a:p>
        </p:txBody>
      </p:sp>
      <p:sp>
        <p:nvSpPr>
          <p:cNvPr id="161" name="As we know, In June 1969, the Canadian Government passed a bill (The Criminal Law Amendment Act) allowing men over the age of 21 to consent to homosexual activities and sex acts legally.…"/>
          <p:cNvSpPr txBox="1"/>
          <p:nvPr>
            <p:ph type="body" idx="21"/>
          </p:nvPr>
        </p:nvSpPr>
        <p:spPr>
          <a:prstGeom prst="rect">
            <a:avLst/>
          </a:prstGeom>
          <a:extLst>
            <a:ext uri="{C572A759-6A51-4108-AA02-DFA0A04FC94B}">
              <ma14:wrappingTextBoxFlag xmlns:ma14="http://schemas.microsoft.com/office/mac/drawingml/2011/main" val="1"/>
            </a:ext>
          </a:extLst>
        </p:spPr>
        <p:txBody>
          <a:bodyPr/>
          <a:lstStyle/>
          <a:p>
            <a:pPr marL="457200" indent="-317500" defTabSz="457200">
              <a:lnSpc>
                <a:spcPct val="100000"/>
              </a:lnSpc>
              <a:spcBef>
                <a:spcPts val="0"/>
              </a:spcBef>
              <a:buClr>
                <a:srgbClr val="0E101A"/>
              </a:buClr>
              <a:buFont typeface="Times Roman"/>
              <a:defRPr sz="5500">
                <a:solidFill>
                  <a:srgbClr val="0E101A"/>
                </a:solidFill>
                <a:latin typeface="Times Roman"/>
                <a:ea typeface="Times Roman"/>
                <a:cs typeface="Times Roman"/>
                <a:sym typeface="Times Roman"/>
              </a:defRPr>
            </a:pPr>
            <a:r>
              <a:t>As we know, In June 1969, the Canadian Government passed a bill (The Criminal Law Amendment Act) allowing men over the age of 21 to consent to homosexual activities and sex acts legally.</a:t>
            </a:r>
          </a:p>
          <a:p>
            <a:pPr marL="457200" indent="-317500" defTabSz="457200">
              <a:lnSpc>
                <a:spcPct val="100000"/>
              </a:lnSpc>
              <a:spcBef>
                <a:spcPts val="0"/>
              </a:spcBef>
              <a:buClr>
                <a:srgbClr val="0E101A"/>
              </a:buClr>
              <a:buFont typeface="Times Roman"/>
              <a:defRPr sz="5500">
                <a:solidFill>
                  <a:srgbClr val="0E101A"/>
                </a:solidFill>
                <a:latin typeface="Times Roman"/>
                <a:ea typeface="Times Roman"/>
                <a:cs typeface="Times Roman"/>
                <a:sym typeface="Times Roman"/>
              </a:defRPr>
            </a:pPr>
            <a:r>
              <a:t>Full decriminalization down to the age of 14, which is the law for heterosexual relations, would not arrive until 1987 after years of protests.</a:t>
            </a:r>
          </a:p>
          <a:p>
            <a:pPr marL="457200" indent="-317500" defTabSz="457200">
              <a:lnSpc>
                <a:spcPct val="100000"/>
              </a:lnSpc>
              <a:spcBef>
                <a:spcPts val="0"/>
              </a:spcBef>
              <a:buClr>
                <a:srgbClr val="0E101A"/>
              </a:buClr>
              <a:buFont typeface="Times Roman"/>
              <a:defRPr sz="5500">
                <a:solidFill>
                  <a:srgbClr val="0E101A"/>
                </a:solidFill>
                <a:latin typeface="Times Roman"/>
                <a:ea typeface="Times Roman"/>
                <a:cs typeface="Times Roman"/>
                <a:sym typeface="Times Roman"/>
              </a:defRPr>
            </a:pPr>
            <a:r>
              <a:t>A quick question: Why do you think the consent age for one group would remain lower than another? Why would this be significant, especially for young queer people in Canada?</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3" name="A History of Policing in Canada"/>
          <p:cNvSpPr txBox="1"/>
          <p:nvPr>
            <p:ph type="title"/>
          </p:nvPr>
        </p:nvSpPr>
        <p:spPr>
          <a:xfrm>
            <a:off x="1206500" y="1079499"/>
            <a:ext cx="21971000" cy="1433165"/>
          </a:xfrm>
          <a:prstGeom prst="rect">
            <a:avLst/>
          </a:prstGeom>
        </p:spPr>
        <p:txBody>
          <a:bodyPr/>
          <a:lstStyle>
            <a:lvl1pPr>
              <a:defRPr spc="-200"/>
            </a:lvl1pPr>
          </a:lstStyle>
          <a:p>
            <a:pPr/>
            <a:r>
              <a:t>A History of Policing in Canada</a:t>
            </a:r>
          </a:p>
        </p:txBody>
      </p:sp>
      <p:sp>
        <p:nvSpPr>
          <p:cNvPr id="164" name="Before and After 1969"/>
          <p:cNvSpPr txBox="1"/>
          <p:nvPr>
            <p:ph type="body" sz="quarter" idx="1"/>
          </p:nvPr>
        </p:nvSpPr>
        <p:spPr>
          <a:xfrm>
            <a:off x="1206500" y="2372961"/>
            <a:ext cx="21971000" cy="934780"/>
          </a:xfrm>
          <a:prstGeom prst="rect">
            <a:avLst/>
          </a:prstGeom>
        </p:spPr>
        <p:txBody>
          <a:bodyPr/>
          <a:lstStyle/>
          <a:p>
            <a:pPr/>
            <a:r>
              <a:t>Before and After 1969</a:t>
            </a:r>
          </a:p>
        </p:txBody>
      </p:sp>
      <p:sp>
        <p:nvSpPr>
          <p:cNvPr id="165" name="What is important however is that before and after 1969 the 2SLGBTQ+ community was routinely attacked by police through various means for their identity…"/>
          <p:cNvSpPr txBox="1"/>
          <p:nvPr>
            <p:ph type="body" idx="21"/>
          </p:nvPr>
        </p:nvSpPr>
        <p:spPr>
          <a:prstGeom prst="rect">
            <a:avLst/>
          </a:prstGeom>
          <a:extLst>
            <a:ext uri="{C572A759-6A51-4108-AA02-DFA0A04FC94B}">
              <ma14:wrappingTextBoxFlag xmlns:ma14="http://schemas.microsoft.com/office/mac/drawingml/2011/main" val="1"/>
            </a:ext>
          </a:extLst>
        </p:spPr>
        <p:txBody>
          <a:bodyPr/>
          <a:lstStyle/>
          <a:p>
            <a:pPr/>
            <a:r>
              <a:t>What is important however, is that before and after 1969 the 2SLGBTQ+ community was routinely attacked by police through various means for their identity </a:t>
            </a:r>
          </a:p>
          <a:p>
            <a:pPr/>
            <a:r>
              <a:t>This is important as we must understand that discrimination was carried out by the Canadian state and specifically Police for decades</a:t>
            </a:r>
          </a:p>
          <a:p>
            <a:pPr/>
            <a:r>
              <a:t>We will hear some testimony of some legendary Queer peoples in the documentary The Fruit Machine (2017) to show us what this discrimination looked like</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7" name="Testimony of Queer Peoples and their experiences with Police:…"/>
          <p:cNvSpPr txBox="1"/>
          <p:nvPr>
            <p:ph type="title"/>
          </p:nvPr>
        </p:nvSpPr>
        <p:spPr>
          <a:xfrm>
            <a:off x="1040621" y="795138"/>
            <a:ext cx="13820510" cy="2838488"/>
          </a:xfrm>
          <a:prstGeom prst="rect">
            <a:avLst/>
          </a:prstGeom>
        </p:spPr>
        <p:txBody>
          <a:bodyPr/>
          <a:lstStyle/>
          <a:p>
            <a:pPr defTabSz="1950671">
              <a:defRPr spc="-200" sz="6800"/>
            </a:pPr>
            <a:r>
              <a:t>Testimony of Queer Peoples and their experiences with Police:</a:t>
            </a:r>
            <a:endParaRPr spc="-136"/>
          </a:p>
          <a:p>
            <a:pPr defTabSz="1950671">
              <a:defRPr spc="-200" sz="6800"/>
            </a:pPr>
            <a:r>
              <a:t>The Fruit Machine (2017)</a:t>
            </a:r>
          </a:p>
        </p:txBody>
      </p:sp>
      <p:pic>
        <p:nvPicPr>
          <p:cNvPr id="168" name="The Fruit Machine | Full Film | TVO Original Documentary" descr="The Fruit Machine | Full Film | TVO Original Documentary"/>
          <p:cNvPicPr>
            <a:picLocks noChangeAspect="0"/>
          </p:cNvPicPr>
          <p:nvPr>
            <a:videoFile xmlns:mc="http://schemas.openxmlformats.org/markup-compatibility/2006" xmlns:aiw="http://developer.apple.com/namespaces/iwork" r:link="rId2" mc:Ignorable="aiw" aiw:title="The Fruit Machine | Full Film | TVO Original Documentary" aiw:author="TVO Today Docs"/>
          </p:nvPr>
        </p:nvPicPr>
        <p:blipFill>
          <a:blip r:embed="rId3">
            <a:extLst/>
          </a:blip>
          <a:stretch>
            <a:fillRect/>
          </a:stretch>
        </p:blipFill>
        <p:spPr>
          <a:xfrm>
            <a:off x="4063998" y="3944775"/>
            <a:ext cx="16256003" cy="9144001"/>
          </a:xfrm>
          <a:prstGeom prst="rect">
            <a:avLst/>
          </a:prstGeom>
        </p:spPr>
      </p:pic>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mediacall" nodeType="clickEffect" presetSubtype="0" presetID="1" grpId="1" fill="hold">
                                  <p:stCondLst>
                                    <p:cond delay="0"/>
                                  </p:stCondLst>
                                  <p:childTnLst>
                                    <p:cmd type="call" cmd="playFrom(0.0)">
                                      <p:cBhvr>
                                        <p:cTn id="6" dur="1" fill="hold"/>
                                        <p:tgtEl>
                                          <p:spTgt spid="168"/>
                                        </p:tgtEl>
                                      </p:cBhvr>
                                    </p:cmd>
                                  </p:childTnLst>
                                </p:cTn>
                              </p:par>
                            </p:childTnLst>
                          </p:cTn>
                        </p:par>
                      </p:childTnLst>
                    </p:cTn>
                  </p:par>
                  <p:par>
                    <p:cTn id="7" fill="hold">
                      <p:stCondLst>
                        <p:cond delay="indefinite"/>
                      </p:stCondLst>
                      <p:childTnLst>
                        <p:par>
                          <p:cTn id="8" fill="hold">
                            <p:stCondLst>
                              <p:cond delay="0"/>
                            </p:stCondLst>
                            <p:childTnLst>
                              <p:par>
                                <p:cTn id="9" presetClass="mediacall" nodeType="clickEffect" presetSubtype="0" presetID="3" grpId="1" fill="hold">
                                  <p:stCondLst>
                                    <p:cond delay="0"/>
                                  </p:stCondLst>
                                  <p:childTnLst>
                                    <p:cmd type="call" cmd="stop">
                                      <p:cBhvr>
                                        <p:cTn id="10" dur="1000" fill="hold"/>
                                        <p:tgtEl>
                                          <p:spTgt spid="168"/>
                                        </p:tgtEl>
                                      </p:cBhvr>
                                    </p:cmd>
                                  </p:childTnLst>
                                </p:cTn>
                              </p:par>
                            </p:childTnLst>
                          </p:cTn>
                        </p:par>
                      </p:childTnLst>
                    </p:cTn>
                  </p:par>
                </p:childTnLst>
              </p:cTn>
              <p:prevCondLst>
                <p:cond evt="onPrev">
                  <p:tgtEl>
                    <p:sldTgt/>
                  </p:tgtEl>
                </p:cond>
              </p:prevCondLst>
              <p:nextCondLst>
                <p:cond evt="onNext">
                  <p:tgtEl>
                    <p:sldTgt/>
                  </p:tgtEl>
                </p:cond>
              </p:nextCondLst>
            </p:seq>
            <p:video fullScrn="0">
              <p:cMediaNode mute="0" showWhenStopped="1" numSld="1" vol="80000">
                <p:cTn id="11" fill="hold" display="0">
                  <p:stCondLst>
                    <p:cond delay="indefinite"/>
                  </p:stCondLst>
                </p:cTn>
                <p:tgtEl>
                  <p:spTgt spid="168"/>
                </p:tgtEl>
              </p:cMediaNode>
            </p:video>
            <p:seq concurrent="1" prevAc="none" nextAc="seek">
              <p:cTn id="12" evtFilter="cancelBubble" nodeType="interactiveSeq" restart="whenNotActive" fill="hold">
                <p:stCondLst>
                  <p:cond delay="0" evt="onClick">
                    <p:tgtEl>
                      <p:spTgt spid="168"/>
                    </p:tgtEl>
                  </p:cond>
                </p:stCondLst>
                <p:endSync delay="0" evt="end">
                  <p:rtn val="all"/>
                </p:endSync>
                <p:childTnLst>
                  <p:par>
                    <p:cTn id="13" fill="hold">
                      <p:stCondLst>
                        <p:cond delay="0"/>
                      </p:stCondLst>
                      <p:childTnLst>
                        <p:par>
                          <p:cTn id="14" fill="hold">
                            <p:stCondLst>
                              <p:cond delay="0"/>
                            </p:stCondLst>
                            <p:childTnLst>
                              <p:par>
                                <p:cTn id="15" presetClass="mediacall" nodeType="clickEffect" presetSubtype="0" presetID="2" fill="hold">
                                  <p:stCondLst>
                                    <p:cond delay="0"/>
                                  </p:stCondLst>
                                  <p:childTnLst>
                                    <p:cmd type="call" cmd="togglePause">
                                      <p:cBhvr>
                                        <p:cTn id="16" dur="1" fill="hold"/>
                                        <p:tgtEl>
                                          <p:spTgt spid="168"/>
                                        </p:tgtEl>
                                      </p:cBhvr>
                                    </p:cmd>
                                  </p:childTnLst>
                                </p:cTn>
                              </p:par>
                            </p:childTnLst>
                          </p:cTn>
                        </p:par>
                      </p:childTnLst>
                    </p:cTn>
                  </p:par>
                </p:childTnLst>
              </p:cTn>
              <p:nextCondLst>
                <p:cond delay="0" evt="onClick">
                  <p:tgtEl>
                    <p:spTgt spid="168"/>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0" name="Question: Did the testimony in the video surprise you? Why?…"/>
          <p:cNvSpPr txBox="1"/>
          <p:nvPr>
            <p:ph type="body" sz="half" idx="1"/>
          </p:nvPr>
        </p:nvSpPr>
        <p:spPr>
          <a:xfrm>
            <a:off x="1206500" y="4920843"/>
            <a:ext cx="21971000" cy="3874314"/>
          </a:xfrm>
          <a:prstGeom prst="rect">
            <a:avLst/>
          </a:prstGeom>
        </p:spPr>
        <p:txBody>
          <a:bodyPr/>
          <a:lstStyle/>
          <a:p>
            <a:pPr defTabSz="301752">
              <a:lnSpc>
                <a:spcPct val="100000"/>
              </a:lnSpc>
              <a:defRPr b="1" spc="0" sz="5200">
                <a:solidFill>
                  <a:srgbClr val="0E101A"/>
                </a:solidFill>
                <a:latin typeface="Times Roman"/>
                <a:ea typeface="Times Roman"/>
                <a:cs typeface="Times Roman"/>
                <a:sym typeface="Times Roman"/>
              </a:defRPr>
            </a:pPr>
            <a:r>
              <a:t>Question 1:</a:t>
            </a:r>
            <a:r>
              <a:rPr b="0"/>
              <a:t> Did the testimony in the video surprise you? Why?</a:t>
            </a:r>
          </a:p>
          <a:p>
            <a:pPr defTabSz="301752">
              <a:lnSpc>
                <a:spcPct val="100000"/>
              </a:lnSpc>
              <a:defRPr spc="0" sz="5200">
                <a:solidFill>
                  <a:srgbClr val="0E101A"/>
                </a:solidFill>
                <a:latin typeface="Times Roman"/>
                <a:ea typeface="Times Roman"/>
                <a:cs typeface="Times Roman"/>
                <a:sym typeface="Times Roman"/>
              </a:defRPr>
            </a:pPr>
          </a:p>
          <a:p>
            <a:pPr defTabSz="301752">
              <a:lnSpc>
                <a:spcPct val="100000"/>
              </a:lnSpc>
              <a:defRPr b="1" spc="0" sz="5200">
                <a:solidFill>
                  <a:srgbClr val="0E101A"/>
                </a:solidFill>
                <a:latin typeface="Times Roman"/>
                <a:ea typeface="Times Roman"/>
                <a:cs typeface="Times Roman"/>
                <a:sym typeface="Times Roman"/>
              </a:defRPr>
            </a:pPr>
            <a:r>
              <a:t>Question 2:</a:t>
            </a:r>
            <a:r>
              <a:rPr b="0"/>
              <a:t> Why might this be significant to understanding Trudeau’s apology??</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2" name="The Toronto Bathhouse Raids"/>
          <p:cNvSpPr txBox="1"/>
          <p:nvPr>
            <p:ph type="title"/>
          </p:nvPr>
        </p:nvSpPr>
        <p:spPr>
          <a:xfrm>
            <a:off x="1206500" y="1079499"/>
            <a:ext cx="21971000" cy="1433165"/>
          </a:xfrm>
          <a:prstGeom prst="rect">
            <a:avLst/>
          </a:prstGeom>
        </p:spPr>
        <p:txBody>
          <a:bodyPr/>
          <a:lstStyle>
            <a:lvl1pPr>
              <a:defRPr spc="-200"/>
            </a:lvl1pPr>
          </a:lstStyle>
          <a:p>
            <a:pPr/>
            <a:r>
              <a:t>The Toronto Bathhouse Raids</a:t>
            </a:r>
          </a:p>
        </p:txBody>
      </p:sp>
      <p:sp>
        <p:nvSpPr>
          <p:cNvPr id="173" name="February 5th 1981"/>
          <p:cNvSpPr txBox="1"/>
          <p:nvPr>
            <p:ph type="body" sz="quarter" idx="1"/>
          </p:nvPr>
        </p:nvSpPr>
        <p:spPr>
          <a:xfrm>
            <a:off x="1206500" y="2372961"/>
            <a:ext cx="21971000" cy="934780"/>
          </a:xfrm>
          <a:prstGeom prst="rect">
            <a:avLst/>
          </a:prstGeom>
        </p:spPr>
        <p:txBody>
          <a:bodyPr/>
          <a:lstStyle/>
          <a:p>
            <a:pPr/>
            <a:r>
              <a:t>February 5th 1981</a:t>
            </a:r>
          </a:p>
        </p:txBody>
      </p:sp>
      <p:sp>
        <p:nvSpPr>
          <p:cNvPr id="174" name="On the Night of February 5th, 1981, four bathhouses, also known as Bawdy Houses as Toronto Police raided major establishments frequented by homosexual men across the GTA…"/>
          <p:cNvSpPr txBox="1"/>
          <p:nvPr>
            <p:ph type="body" idx="21"/>
          </p:nvPr>
        </p:nvSpPr>
        <p:spPr>
          <a:xfrm>
            <a:off x="803654" y="3704940"/>
            <a:ext cx="15907400" cy="6306119"/>
          </a:xfrm>
          <a:prstGeom prst="rect">
            <a:avLst/>
          </a:prstGeom>
          <a:extLst>
            <a:ext uri="{C572A759-6A51-4108-AA02-DFA0A04FC94B}">
              <ma14:wrappingTextBoxFlag xmlns:ma14="http://schemas.microsoft.com/office/mac/drawingml/2011/main" val="1"/>
            </a:ext>
          </a:extLst>
        </p:spPr>
        <p:txBody>
          <a:bodyPr/>
          <a:lstStyle/>
          <a:p>
            <a:pPr marL="315468" indent="-219075" defTabSz="315468">
              <a:lnSpc>
                <a:spcPct val="100000"/>
              </a:lnSpc>
              <a:spcBef>
                <a:spcPts val="0"/>
              </a:spcBef>
              <a:buClr>
                <a:srgbClr val="0E101A"/>
              </a:buClr>
              <a:buFont typeface="Times Roman"/>
              <a:defRPr sz="3700">
                <a:solidFill>
                  <a:srgbClr val="0E101A"/>
                </a:solidFill>
                <a:latin typeface="Times Roman"/>
                <a:ea typeface="Times Roman"/>
                <a:cs typeface="Times Roman"/>
                <a:sym typeface="Times Roman"/>
              </a:defRPr>
            </a:pPr>
            <a:r>
              <a:t>On the Night of February 5th, 1981, four bathhouses, also known as Bawdy Houses as Toronto Police raided major establishments frequented by homosexual men across the GTA</a:t>
            </a:r>
          </a:p>
          <a:p>
            <a:pPr marL="315468" indent="-219075" defTabSz="315468">
              <a:lnSpc>
                <a:spcPct val="100000"/>
              </a:lnSpc>
              <a:spcBef>
                <a:spcPts val="0"/>
              </a:spcBef>
              <a:buClr>
                <a:srgbClr val="0E101A"/>
              </a:buClr>
              <a:buFont typeface="Times Roman"/>
              <a:defRPr sz="3700">
                <a:solidFill>
                  <a:srgbClr val="0E101A"/>
                </a:solidFill>
                <a:latin typeface="Times Roman"/>
                <a:ea typeface="Times Roman"/>
                <a:cs typeface="Times Roman"/>
                <a:sym typeface="Times Roman"/>
              </a:defRPr>
            </a:pPr>
            <a:r>
              <a:t>Bathhouses were common meeting grounds for homosexual men where they could relax and be part of a community. These places also provided private spaces for sexual intimacy in a “safe” environment. </a:t>
            </a:r>
          </a:p>
          <a:p>
            <a:pPr marL="315468" indent="-219075" defTabSz="315468">
              <a:lnSpc>
                <a:spcPct val="100000"/>
              </a:lnSpc>
              <a:spcBef>
                <a:spcPts val="0"/>
              </a:spcBef>
              <a:buClr>
                <a:srgbClr val="0E101A"/>
              </a:buClr>
              <a:buFont typeface="Times Roman"/>
              <a:defRPr sz="3700">
                <a:solidFill>
                  <a:srgbClr val="0E101A"/>
                </a:solidFill>
                <a:latin typeface="Times Roman"/>
                <a:ea typeface="Times Roman"/>
                <a:cs typeface="Times Roman"/>
                <a:sym typeface="Times Roman"/>
              </a:defRPr>
            </a:pPr>
            <a:r>
              <a:t>Operation Soap constituted months of police work as the Barracks, The Club, Richmond Street Health Emporium, and Roman II Health and Recreation Spa were all raided simultaneously. </a:t>
            </a:r>
          </a:p>
          <a:p>
            <a:pPr marL="315468" indent="-219075" defTabSz="315468">
              <a:lnSpc>
                <a:spcPct val="100000"/>
              </a:lnSpc>
              <a:spcBef>
                <a:spcPts val="0"/>
              </a:spcBef>
              <a:buClr>
                <a:srgbClr val="0E101A"/>
              </a:buClr>
              <a:buFont typeface="Times Roman"/>
              <a:defRPr sz="3700">
                <a:solidFill>
                  <a:srgbClr val="0E101A"/>
                </a:solidFill>
                <a:latin typeface="Times Roman"/>
                <a:ea typeface="Times Roman"/>
                <a:cs typeface="Times Roman"/>
                <a:sym typeface="Times Roman"/>
              </a:defRPr>
            </a:pPr>
            <a:r>
              <a:t>Members of Toronto’s Police brutalized and attacked many attendees and arrested 200 people within one night.</a:t>
            </a:r>
          </a:p>
        </p:txBody>
      </p:sp>
      <p:pic>
        <p:nvPicPr>
          <p:cNvPr id="175" name="Image" descr="Image"/>
          <p:cNvPicPr>
            <a:picLocks noChangeAspect="1"/>
          </p:cNvPicPr>
          <p:nvPr/>
        </p:nvPicPr>
        <p:blipFill>
          <a:blip r:embed="rId2">
            <a:extLst/>
          </a:blip>
          <a:stretch>
            <a:fillRect/>
          </a:stretch>
        </p:blipFill>
        <p:spPr>
          <a:xfrm>
            <a:off x="17157647" y="3958385"/>
            <a:ext cx="6889670" cy="4593114"/>
          </a:xfrm>
          <a:prstGeom prst="rect">
            <a:avLst/>
          </a:prstGeom>
          <a:ln w="12700">
            <a:miter lim="400000"/>
          </a:ln>
        </p:spPr>
      </p:pic>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7" name="Our Task Today"/>
          <p:cNvSpPr txBox="1"/>
          <p:nvPr>
            <p:ph type="title"/>
          </p:nvPr>
        </p:nvSpPr>
        <p:spPr>
          <a:xfrm>
            <a:off x="1206500" y="1079499"/>
            <a:ext cx="21971000" cy="1433165"/>
          </a:xfrm>
          <a:prstGeom prst="rect">
            <a:avLst/>
          </a:prstGeom>
        </p:spPr>
        <p:txBody>
          <a:bodyPr/>
          <a:lstStyle>
            <a:lvl1pPr>
              <a:defRPr spc="-200"/>
            </a:lvl1pPr>
          </a:lstStyle>
          <a:p>
            <a:pPr/>
            <a:r>
              <a:t>Our Task Today</a:t>
            </a:r>
          </a:p>
        </p:txBody>
      </p:sp>
      <p:sp>
        <p:nvSpPr>
          <p:cNvPr id="178" name="What will the rest of class look like"/>
          <p:cNvSpPr txBox="1"/>
          <p:nvPr>
            <p:ph type="body" sz="quarter" idx="1"/>
          </p:nvPr>
        </p:nvSpPr>
        <p:spPr>
          <a:xfrm>
            <a:off x="1206500" y="2372961"/>
            <a:ext cx="21971000" cy="934780"/>
          </a:xfrm>
          <a:prstGeom prst="rect">
            <a:avLst/>
          </a:prstGeom>
        </p:spPr>
        <p:txBody>
          <a:bodyPr/>
          <a:lstStyle/>
          <a:p>
            <a:pPr/>
            <a:r>
              <a:t>What will the rest of class look like</a:t>
            </a:r>
          </a:p>
        </p:txBody>
      </p:sp>
      <p:sp>
        <p:nvSpPr>
          <p:cNvPr id="179" name="Now that we understand the fraught nature of Queer people's relationship with the police in Canada, it is now our term as historians to make sense of Trudeau's apology and the history of policing 2SLGBTQ+ peoples in Canada.…"/>
          <p:cNvSpPr txBox="1"/>
          <p:nvPr>
            <p:ph type="body" idx="21"/>
          </p:nvPr>
        </p:nvSpPr>
        <p:spPr>
          <a:xfrm>
            <a:off x="661473" y="3182147"/>
            <a:ext cx="21971002" cy="8256014"/>
          </a:xfrm>
          <a:prstGeom prst="rect">
            <a:avLst/>
          </a:prstGeom>
          <a:extLst>
            <a:ext uri="{C572A759-6A51-4108-AA02-DFA0A04FC94B}">
              <ma14:wrappingTextBoxFlag xmlns:ma14="http://schemas.microsoft.com/office/mac/drawingml/2011/main" val="1"/>
            </a:ext>
          </a:extLst>
        </p:spPr>
        <p:txBody>
          <a:bodyPr/>
          <a:lstStyle/>
          <a:p>
            <a:pPr marL="0" indent="0" defTabSz="416691">
              <a:lnSpc>
                <a:spcPct val="100000"/>
              </a:lnSpc>
              <a:spcBef>
                <a:spcPts val="0"/>
              </a:spcBef>
              <a:buSzTx/>
              <a:buNone/>
              <a:defRPr sz="4929">
                <a:solidFill>
                  <a:srgbClr val="0E101A"/>
                </a:solidFill>
                <a:latin typeface="Times Roman"/>
                <a:ea typeface="Times Roman"/>
                <a:cs typeface="Times Roman"/>
                <a:sym typeface="Times Roman"/>
              </a:defRPr>
            </a:pPr>
          </a:p>
          <a:p>
            <a:pPr marL="416691" indent="-289369" defTabSz="416691">
              <a:lnSpc>
                <a:spcPct val="100000"/>
              </a:lnSpc>
              <a:spcBef>
                <a:spcPts val="0"/>
              </a:spcBef>
              <a:buClr>
                <a:srgbClr val="0E101A"/>
              </a:buClr>
              <a:buFont typeface="Times Roman"/>
              <a:defRPr sz="4929">
                <a:solidFill>
                  <a:srgbClr val="0E101A"/>
                </a:solidFill>
                <a:latin typeface="Times Roman"/>
                <a:ea typeface="Times Roman"/>
                <a:cs typeface="Times Roman"/>
                <a:sym typeface="Times Roman"/>
              </a:defRPr>
            </a:pPr>
            <a:r>
              <a:t>Now that we understand the fraught nature of Queer people's relationship with the police in Canada, it is now our term as historians to make sense of Trudeau's apology and the history of policing 2SLGBTQ+ peoples in Canada.</a:t>
            </a:r>
          </a:p>
          <a:p>
            <a:pPr marL="416691" indent="-289369" defTabSz="416691">
              <a:lnSpc>
                <a:spcPct val="100000"/>
              </a:lnSpc>
              <a:spcBef>
                <a:spcPts val="0"/>
              </a:spcBef>
              <a:buClr>
                <a:srgbClr val="0E101A"/>
              </a:buClr>
              <a:buFont typeface="Times Roman"/>
              <a:defRPr sz="4929">
                <a:solidFill>
                  <a:srgbClr val="0E101A"/>
                </a:solidFill>
                <a:latin typeface="Times Roman"/>
                <a:ea typeface="Times Roman"/>
                <a:cs typeface="Times Roman"/>
                <a:sym typeface="Times Roman"/>
              </a:defRPr>
            </a:pPr>
            <a:r>
              <a:t>I will be providing you with a copy of some articles from </a:t>
            </a:r>
            <a:r>
              <a:rPr i="1"/>
              <a:t>Body Politic</a:t>
            </a:r>
            <a:r>
              <a:t>. This legendary Canadian gay magazine was a voice for queer people at the time to voice their opinion.</a:t>
            </a:r>
          </a:p>
          <a:p>
            <a:pPr marL="416691" indent="-289369" defTabSz="416691">
              <a:lnSpc>
                <a:spcPct val="100000"/>
              </a:lnSpc>
              <a:spcBef>
                <a:spcPts val="0"/>
              </a:spcBef>
              <a:buClr>
                <a:srgbClr val="0E101A"/>
              </a:buClr>
              <a:buFont typeface="Times Roman"/>
              <a:defRPr sz="4929">
                <a:solidFill>
                  <a:srgbClr val="0E101A"/>
                </a:solidFill>
                <a:latin typeface="Times Roman"/>
                <a:ea typeface="Times Roman"/>
                <a:cs typeface="Times Roman"/>
                <a:sym typeface="Times Roman"/>
              </a:defRPr>
            </a:pPr>
            <a:r>
              <a:t>You will read the selections of Body Politic (a magazine on LGBQT+ Issues in the 80’s) and use them to contextualize the apology and try to reconcile how the history of policing in Canada has impacted Queer communities throughout Canada’s history.</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21_BasicWhite">
  <a:themeElements>
    <a:clrScheme name="21_BasicWhite">
      <a:dk1>
        <a:srgbClr val="5E5E5E"/>
      </a:dk1>
      <a:lt1>
        <a:srgbClr val="FFFFFF"/>
      </a:lt1>
      <a:dk2>
        <a:srgbClr val="A7A7A7"/>
      </a:dk2>
      <a:lt2>
        <a:srgbClr val="535353"/>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Neue"/>
        <a:ea typeface="Helvetica Neue"/>
        <a:cs typeface="Helvetica Neue"/>
      </a:majorFont>
      <a:minorFont>
        <a:latin typeface="Helvetica"/>
        <a:ea typeface="Helvetica"/>
        <a:cs typeface="Helvetica"/>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24383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j-lt"/>
            <a:ea typeface="+mj-ea"/>
            <a:cs typeface="+mj-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24383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j-lt"/>
            <a:ea typeface="+mj-ea"/>
            <a:cs typeface="+mj-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21_BasicWhite">
  <a:themeElements>
    <a:clrScheme name="21_BasicWhite">
      <a:dk1>
        <a:srgbClr val="000000"/>
      </a:dk1>
      <a:lt1>
        <a:srgbClr val="FFFFFF"/>
      </a:lt1>
      <a:dk2>
        <a:srgbClr val="A7A7A7"/>
      </a:dk2>
      <a:lt2>
        <a:srgbClr val="535353"/>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Neue"/>
        <a:ea typeface="Helvetica Neue"/>
        <a:cs typeface="Helvetica Neue"/>
      </a:majorFont>
      <a:minorFont>
        <a:latin typeface="Helvetica"/>
        <a:ea typeface="Helvetica"/>
        <a:cs typeface="Helvetica"/>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24383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j-lt"/>
            <a:ea typeface="+mj-ea"/>
            <a:cs typeface="+mj-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24383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j-lt"/>
            <a:ea typeface="+mj-ea"/>
            <a:cs typeface="+mj-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